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openphysed.org/fieldda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Click on the “FIRST NAME LAST NAME” text to edit.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 to all OPEN National Field Day Partners including BSN SPORTS and GO BE GREAT!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OPENPhysEd.org/fieldday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020900" y="3163500"/>
            <a:ext cx="509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FIRST NAME LAST NAME</a:t>
            </a: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