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://www.openphysed.org/fieldday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Click on the “FIRST NAME LAST NAME” text to edit.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 to all OPEN National Field Day Partners including BSN SPORTS and GO BE GREAT!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2"/>
              </a:rPr>
              <a:t>OPENPhysEd.org/fieldday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020900" y="3163500"/>
            <a:ext cx="50961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FIRST NAME LAST NAME</a:t>
            </a:r>
            <a:endParaRPr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