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slide" Target="slides/slide5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JH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c70c2ad1a4_0_0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c70c2ad1a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CY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70c2ad1a4_0_16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70c2ad1a4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NK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c70c2ad1a4_0_8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c70c2ad1a4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c70c2ad1a4_0_24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c70c2ad1a4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CY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youtu.be/KRUEHH9Uryk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youtu.be/2j-SZWo95pM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youtu.be/PGrGxu1C85k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youtu.be/1QjYAjdAC64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youtu.be/0e70CfvE2uw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712350" y="454600"/>
            <a:ext cx="86337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400">
                <a:solidFill>
                  <a:srgbClr val="3D4975"/>
                </a:solidFill>
              </a:rPr>
              <a:t>Skee-Ball </a:t>
            </a:r>
            <a:endParaRPr b="1" sz="4400">
              <a:solidFill>
                <a:srgbClr val="3D4975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712338" y="1502800"/>
            <a:ext cx="8633700" cy="8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3D4975"/>
                </a:solidFill>
              </a:rPr>
              <a:t>The Goal:</a:t>
            </a:r>
            <a:endParaRPr b="1" sz="2300">
              <a:solidFill>
                <a:srgbClr val="3D4975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3D4975"/>
                </a:solidFill>
              </a:rPr>
              <a:t>Score as many points as you can in 3 rounds of play.</a:t>
            </a:r>
            <a:endParaRPr sz="1800">
              <a:solidFill>
                <a:srgbClr val="3D4975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712338" y="2318500"/>
            <a:ext cx="8633700" cy="8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3D4975"/>
                </a:solidFill>
              </a:rPr>
              <a:t>What You Need</a:t>
            </a:r>
            <a:r>
              <a:rPr b="1" lang="en" sz="2300">
                <a:solidFill>
                  <a:srgbClr val="3D4975"/>
                </a:solidFill>
              </a:rPr>
              <a:t>:</a:t>
            </a:r>
            <a:endParaRPr b="1" sz="2300">
              <a:solidFill>
                <a:srgbClr val="3D4975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3D4975"/>
                </a:solidFill>
              </a:rPr>
              <a:t>5 bins or targets (various sizes), 3 fluff balls (or sock balls)</a:t>
            </a:r>
            <a:endParaRPr sz="1800">
              <a:solidFill>
                <a:srgbClr val="3D4975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712338" y="3134200"/>
            <a:ext cx="8633700" cy="19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3D4975"/>
                </a:solidFill>
              </a:rPr>
              <a:t>How To Play</a:t>
            </a:r>
            <a:r>
              <a:rPr b="1" lang="en" sz="2300">
                <a:solidFill>
                  <a:srgbClr val="3D4975"/>
                </a:solidFill>
              </a:rPr>
              <a:t>:</a:t>
            </a:r>
            <a:endParaRPr b="1" sz="2300">
              <a:solidFill>
                <a:srgbClr val="3D4975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3D4975"/>
              </a:buClr>
              <a:buSzPts val="1800"/>
              <a:buChar char="●"/>
            </a:pPr>
            <a:r>
              <a:rPr lang="en" sz="1800">
                <a:solidFill>
                  <a:srgbClr val="3D4975"/>
                </a:solidFill>
              </a:rPr>
              <a:t>Arrange 5 targets close together. Assign a point value (1-5) for each.</a:t>
            </a:r>
            <a:endParaRPr sz="1800">
              <a:solidFill>
                <a:srgbClr val="3D4975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3D4975"/>
                </a:solidFill>
              </a:rPr>
              <a:t>(Targets can be plasticware, buckets, laundry baskets, or even paper plates.)</a:t>
            </a:r>
            <a:endParaRPr sz="1800">
              <a:solidFill>
                <a:srgbClr val="3D4975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3D4975"/>
              </a:buClr>
              <a:buSzPts val="1800"/>
              <a:buChar char="●"/>
            </a:pPr>
            <a:r>
              <a:rPr lang="en" sz="1800">
                <a:solidFill>
                  <a:srgbClr val="3D4975"/>
                </a:solidFill>
              </a:rPr>
              <a:t>Stand 5-10 paces away. Use an underhand throw to toss each fluff ball towards the targets. Record your score. </a:t>
            </a:r>
            <a:endParaRPr sz="1800">
              <a:solidFill>
                <a:srgbClr val="3D4975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3D4975"/>
              </a:buClr>
              <a:buSzPts val="1800"/>
              <a:buChar char="●"/>
            </a:pPr>
            <a:r>
              <a:rPr lang="en" sz="1800">
                <a:solidFill>
                  <a:srgbClr val="3D4975"/>
                </a:solidFill>
              </a:rPr>
              <a:t>Play three rounds. When finished, add each score to calculate a grand total.</a:t>
            </a:r>
            <a:endParaRPr sz="2300">
              <a:solidFill>
                <a:srgbClr val="3D4975"/>
              </a:solidFill>
            </a:endParaRPr>
          </a:p>
        </p:txBody>
      </p:sp>
      <p:pic>
        <p:nvPicPr>
          <p:cNvPr id="58" name="Google Shape;58;p13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69" l="0" r="0" t="59"/>
          <a:stretch/>
        </p:blipFill>
        <p:spPr>
          <a:xfrm>
            <a:off x="3371750" y="1240300"/>
            <a:ext cx="3314895" cy="50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/>
        </p:nvSpPr>
        <p:spPr>
          <a:xfrm>
            <a:off x="712350" y="454600"/>
            <a:ext cx="86337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400">
                <a:solidFill>
                  <a:srgbClr val="3D4975"/>
                </a:solidFill>
              </a:rPr>
              <a:t>Pillowcase Race</a:t>
            </a:r>
            <a:endParaRPr b="1" sz="4400">
              <a:solidFill>
                <a:srgbClr val="3D4975"/>
              </a:solidFill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712338" y="1502800"/>
            <a:ext cx="8633700" cy="8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3D4975"/>
                </a:solidFill>
              </a:rPr>
              <a:t>The Goal:</a:t>
            </a:r>
            <a:endParaRPr b="1" sz="2300">
              <a:solidFill>
                <a:srgbClr val="3D4975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3D4975"/>
                </a:solidFill>
              </a:rPr>
              <a:t>Complete the Pillowcase Race as fast as you can!</a:t>
            </a:r>
            <a:endParaRPr sz="1800">
              <a:solidFill>
                <a:srgbClr val="3D4975"/>
              </a:solidFill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712338" y="2318500"/>
            <a:ext cx="8633700" cy="8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3D4975"/>
                </a:solidFill>
              </a:rPr>
              <a:t>What You Need:</a:t>
            </a:r>
            <a:endParaRPr b="1" sz="2300">
              <a:solidFill>
                <a:srgbClr val="3D4975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3D4975"/>
                </a:solidFill>
              </a:rPr>
              <a:t>Pillowcase, 2 Cones (or spots), Timer</a:t>
            </a:r>
            <a:endParaRPr sz="1800">
              <a:solidFill>
                <a:srgbClr val="3D4975"/>
              </a:solidFill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712338" y="3134200"/>
            <a:ext cx="8633700" cy="220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3D4975"/>
                </a:solidFill>
              </a:rPr>
              <a:t>How To Play:</a:t>
            </a:r>
            <a:endParaRPr b="1" sz="2300">
              <a:solidFill>
                <a:srgbClr val="3D4975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3D4975"/>
              </a:buClr>
              <a:buSzPts val="1800"/>
              <a:buChar char="●"/>
            </a:pPr>
            <a:r>
              <a:rPr lang="en" sz="1800">
                <a:solidFill>
                  <a:srgbClr val="3D4975"/>
                </a:solidFill>
              </a:rPr>
              <a:t>Set 2 cones or spots 10-15 paces apart.</a:t>
            </a:r>
            <a:endParaRPr sz="1800">
              <a:solidFill>
                <a:srgbClr val="3D4975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3D4975"/>
              </a:buClr>
              <a:buSzPts val="1800"/>
              <a:buChar char="●"/>
            </a:pPr>
            <a:r>
              <a:rPr lang="en" sz="1800">
                <a:solidFill>
                  <a:srgbClr val="3D4975"/>
                </a:solidFill>
              </a:rPr>
              <a:t>Start at one cone with both feet inside the pillowcase.</a:t>
            </a:r>
            <a:endParaRPr sz="1800">
              <a:solidFill>
                <a:srgbClr val="3D4975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3D4975"/>
              </a:buClr>
              <a:buSzPts val="1800"/>
              <a:buChar char="●"/>
            </a:pPr>
            <a:r>
              <a:rPr lang="en" sz="1800">
                <a:solidFill>
                  <a:srgbClr val="3D4975"/>
                </a:solidFill>
              </a:rPr>
              <a:t>On the start signal, hop down and around the far cone to finish at the cone where you started.</a:t>
            </a:r>
            <a:endParaRPr sz="1800">
              <a:solidFill>
                <a:srgbClr val="3D4975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3D4975"/>
              </a:buClr>
              <a:buSzPts val="1800"/>
              <a:buChar char="●"/>
            </a:pPr>
            <a:r>
              <a:rPr lang="en" sz="1800">
                <a:solidFill>
                  <a:srgbClr val="3D4975"/>
                </a:solidFill>
              </a:rPr>
              <a:t>Race against the clock or against friends.</a:t>
            </a:r>
            <a:endParaRPr sz="1800">
              <a:solidFill>
                <a:srgbClr val="3D4975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3D4975"/>
              </a:buClr>
              <a:buSzPts val="1800"/>
              <a:buChar char="●"/>
            </a:pPr>
            <a:r>
              <a:rPr lang="en" sz="1800">
                <a:solidFill>
                  <a:srgbClr val="3D4975"/>
                </a:solidFill>
              </a:rPr>
              <a:t>Have a lot of friends? Make it a relay!</a:t>
            </a:r>
            <a:endParaRPr sz="1800">
              <a:solidFill>
                <a:srgbClr val="3D4975"/>
              </a:solidFill>
            </a:endParaRPr>
          </a:p>
        </p:txBody>
      </p:sp>
      <p:pic>
        <p:nvPicPr>
          <p:cNvPr id="67" name="Google Shape;67;p14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69" l="0" r="0" t="59"/>
          <a:stretch/>
        </p:blipFill>
        <p:spPr>
          <a:xfrm>
            <a:off x="3371750" y="1240300"/>
            <a:ext cx="3314895" cy="50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/>
        </p:nvSpPr>
        <p:spPr>
          <a:xfrm>
            <a:off x="712350" y="454600"/>
            <a:ext cx="86337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400">
                <a:solidFill>
                  <a:srgbClr val="3D4975"/>
                </a:solidFill>
              </a:rPr>
              <a:t>Hot Potato</a:t>
            </a:r>
            <a:endParaRPr b="1" sz="4400">
              <a:solidFill>
                <a:srgbClr val="3D4975"/>
              </a:solidFill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712338" y="1502800"/>
            <a:ext cx="86337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3D4975"/>
                </a:solidFill>
              </a:rPr>
              <a:t>The Goal:</a:t>
            </a:r>
            <a:endParaRPr b="1" sz="2300">
              <a:solidFill>
                <a:srgbClr val="3D4975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3D4975"/>
                </a:solidFill>
              </a:rPr>
              <a:t>Have the lowest score possible by </a:t>
            </a:r>
            <a:r>
              <a:rPr i="1" lang="en" sz="1800" u="sng">
                <a:solidFill>
                  <a:srgbClr val="3D4975"/>
                </a:solidFill>
              </a:rPr>
              <a:t>NOT</a:t>
            </a:r>
            <a:r>
              <a:rPr lang="en" sz="1800">
                <a:solidFill>
                  <a:srgbClr val="3D4975"/>
                </a:solidFill>
              </a:rPr>
              <a:t> being the player holding the “Hot Potato” when the music stops.</a:t>
            </a:r>
            <a:endParaRPr sz="1800">
              <a:solidFill>
                <a:srgbClr val="3D4975"/>
              </a:solidFill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712338" y="2547100"/>
            <a:ext cx="8633700" cy="8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3D4975"/>
                </a:solidFill>
              </a:rPr>
              <a:t>What You Need:</a:t>
            </a:r>
            <a:endParaRPr b="1" sz="2300">
              <a:solidFill>
                <a:srgbClr val="3D4975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3D4975"/>
                </a:solidFill>
              </a:rPr>
              <a:t>Any Tossable Object, Music and Music Player</a:t>
            </a:r>
            <a:endParaRPr sz="1800">
              <a:solidFill>
                <a:srgbClr val="3D4975"/>
              </a:solidFill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712338" y="3439000"/>
            <a:ext cx="8633700" cy="19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3D4975"/>
                </a:solidFill>
              </a:rPr>
              <a:t>How To Play:</a:t>
            </a:r>
            <a:endParaRPr b="1" sz="2300">
              <a:solidFill>
                <a:srgbClr val="3D4975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3D4975"/>
              </a:buClr>
              <a:buSzPts val="1800"/>
              <a:buChar char="●"/>
            </a:pPr>
            <a:r>
              <a:rPr lang="en" sz="1800">
                <a:solidFill>
                  <a:srgbClr val="3D4975"/>
                </a:solidFill>
              </a:rPr>
              <a:t>Stand facing a partner. Or, form a circle with friends.</a:t>
            </a:r>
            <a:endParaRPr sz="1800">
              <a:solidFill>
                <a:srgbClr val="3D4975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3D4975"/>
              </a:buClr>
              <a:buSzPts val="1800"/>
              <a:buChar char="●"/>
            </a:pPr>
            <a:r>
              <a:rPr lang="en" sz="1800">
                <a:solidFill>
                  <a:srgbClr val="3D4975"/>
                </a:solidFill>
              </a:rPr>
              <a:t>When the music starts, pass the tossable (e.g. bean bag, foam ball, sock ball).</a:t>
            </a:r>
            <a:endParaRPr sz="1800">
              <a:solidFill>
                <a:srgbClr val="3D4975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3D4975"/>
              </a:buClr>
              <a:buSzPts val="1800"/>
              <a:buChar char="●"/>
            </a:pPr>
            <a:r>
              <a:rPr lang="en" sz="1800">
                <a:solidFill>
                  <a:srgbClr val="3D4975"/>
                </a:solidFill>
              </a:rPr>
              <a:t>When the music stops, the player holding the object receives a point. </a:t>
            </a:r>
            <a:endParaRPr sz="1800">
              <a:solidFill>
                <a:srgbClr val="3D4975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3D4975"/>
              </a:buClr>
              <a:buSzPts val="1800"/>
              <a:buChar char="●"/>
            </a:pPr>
            <a:r>
              <a:rPr lang="en" sz="1800">
                <a:solidFill>
                  <a:srgbClr val="3D4975"/>
                </a:solidFill>
              </a:rPr>
              <a:t>When the music plays again, repeat the process.</a:t>
            </a:r>
            <a:endParaRPr sz="1800">
              <a:solidFill>
                <a:srgbClr val="3D4975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3D4975"/>
              </a:buClr>
              <a:buSzPts val="1800"/>
              <a:buChar char="●"/>
            </a:pPr>
            <a:r>
              <a:rPr lang="en" sz="1800">
                <a:solidFill>
                  <a:srgbClr val="3D4975"/>
                </a:solidFill>
              </a:rPr>
              <a:t>The objective is to have the LOWEST score at the end of the activity.</a:t>
            </a:r>
            <a:endParaRPr sz="2300">
              <a:solidFill>
                <a:srgbClr val="3D4975"/>
              </a:solidFill>
            </a:endParaRPr>
          </a:p>
        </p:txBody>
      </p:sp>
      <p:pic>
        <p:nvPicPr>
          <p:cNvPr id="76" name="Google Shape;76;p15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69" l="0" r="0" t="59"/>
          <a:stretch/>
        </p:blipFill>
        <p:spPr>
          <a:xfrm>
            <a:off x="3371750" y="1240300"/>
            <a:ext cx="3314895" cy="50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/>
        </p:nvSpPr>
        <p:spPr>
          <a:xfrm>
            <a:off x="712350" y="454600"/>
            <a:ext cx="86337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400">
                <a:solidFill>
                  <a:srgbClr val="3D4975"/>
                </a:solidFill>
              </a:rPr>
              <a:t>Bag Toss</a:t>
            </a:r>
            <a:endParaRPr b="1" sz="4400">
              <a:solidFill>
                <a:srgbClr val="3D4975"/>
              </a:solidFill>
            </a:endParaRPr>
          </a:p>
        </p:txBody>
      </p:sp>
      <p:sp>
        <p:nvSpPr>
          <p:cNvPr id="82" name="Google Shape;82;p16"/>
          <p:cNvSpPr txBox="1"/>
          <p:nvPr/>
        </p:nvSpPr>
        <p:spPr>
          <a:xfrm>
            <a:off x="712338" y="1502800"/>
            <a:ext cx="8633700" cy="8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3D4975"/>
                </a:solidFill>
              </a:rPr>
              <a:t>The Goal:</a:t>
            </a:r>
            <a:endParaRPr b="1" sz="2300">
              <a:solidFill>
                <a:srgbClr val="3D4975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3D4975"/>
                </a:solidFill>
              </a:rPr>
              <a:t>Toss a bean bag into a hula hoop to score points.</a:t>
            </a:r>
            <a:endParaRPr sz="1800">
              <a:solidFill>
                <a:srgbClr val="3D4975"/>
              </a:solidFill>
            </a:endParaRPr>
          </a:p>
        </p:txBody>
      </p:sp>
      <p:sp>
        <p:nvSpPr>
          <p:cNvPr id="83" name="Google Shape;83;p16"/>
          <p:cNvSpPr txBox="1"/>
          <p:nvPr/>
        </p:nvSpPr>
        <p:spPr>
          <a:xfrm>
            <a:off x="712338" y="2318500"/>
            <a:ext cx="8633700" cy="8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3D4975"/>
                </a:solidFill>
              </a:rPr>
              <a:t>What You Need:</a:t>
            </a:r>
            <a:endParaRPr b="1" sz="2300">
              <a:solidFill>
                <a:srgbClr val="3D4975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3D4975"/>
                </a:solidFill>
              </a:rPr>
              <a:t>1 Hula Hoop, 2 Spots, 6 Bean Bags (3 of one color and 3 of a different color)</a:t>
            </a:r>
            <a:endParaRPr sz="1800">
              <a:solidFill>
                <a:srgbClr val="3D4975"/>
              </a:solidFill>
            </a:endParaRPr>
          </a:p>
        </p:txBody>
      </p:sp>
      <p:sp>
        <p:nvSpPr>
          <p:cNvPr id="84" name="Google Shape;84;p16"/>
          <p:cNvSpPr txBox="1"/>
          <p:nvPr/>
        </p:nvSpPr>
        <p:spPr>
          <a:xfrm>
            <a:off x="712338" y="3134200"/>
            <a:ext cx="8633700" cy="220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3D4975"/>
                </a:solidFill>
              </a:rPr>
              <a:t>How To Play:</a:t>
            </a:r>
            <a:endParaRPr b="1" sz="2300">
              <a:solidFill>
                <a:srgbClr val="3D4975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3D4975"/>
              </a:buClr>
              <a:buSzPts val="1800"/>
              <a:buChar char="●"/>
            </a:pPr>
            <a:r>
              <a:rPr lang="en" sz="1800">
                <a:solidFill>
                  <a:srgbClr val="3D4975"/>
                </a:solidFill>
              </a:rPr>
              <a:t>Place a hula hoop on the ground. Put the spot in the center of the hoop. Put another spot marker approximately 10 paces away from the target you created.</a:t>
            </a:r>
            <a:endParaRPr sz="1800">
              <a:solidFill>
                <a:srgbClr val="3D4975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3D4975"/>
              </a:buClr>
              <a:buSzPts val="1800"/>
              <a:buChar char="●"/>
            </a:pPr>
            <a:r>
              <a:rPr lang="en" sz="1800">
                <a:solidFill>
                  <a:srgbClr val="3D4975"/>
                </a:solidFill>
              </a:rPr>
              <a:t>This game is best played against a partner, but you can also play alone.</a:t>
            </a:r>
            <a:endParaRPr sz="1800">
              <a:solidFill>
                <a:srgbClr val="3D4975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3D4975"/>
              </a:buClr>
              <a:buSzPts val="1800"/>
              <a:buChar char="●"/>
            </a:pPr>
            <a:r>
              <a:rPr lang="en" sz="1800">
                <a:solidFill>
                  <a:srgbClr val="3D4975"/>
                </a:solidFill>
              </a:rPr>
              <a:t>Take turns tossing one bean bag at a time towards the target. </a:t>
            </a:r>
            <a:endParaRPr sz="1800">
              <a:solidFill>
                <a:srgbClr val="3D4975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3D4975"/>
              </a:buClr>
              <a:buSzPts val="1800"/>
              <a:buChar char="●"/>
            </a:pPr>
            <a:r>
              <a:rPr lang="en" sz="1800">
                <a:solidFill>
                  <a:srgbClr val="3D4975"/>
                </a:solidFill>
              </a:rPr>
              <a:t>Scoring:</a:t>
            </a:r>
            <a:br>
              <a:rPr lang="en" sz="1800">
                <a:solidFill>
                  <a:srgbClr val="3D4975"/>
                </a:solidFill>
              </a:rPr>
            </a:br>
            <a:r>
              <a:rPr lang="en" sz="1800">
                <a:solidFill>
                  <a:srgbClr val="3D4975"/>
                </a:solidFill>
              </a:rPr>
              <a:t>Inside Hoop = 1 point, Touching Hoop = 2 points, Touching Spot = 3 points</a:t>
            </a:r>
            <a:endParaRPr sz="1800">
              <a:solidFill>
                <a:srgbClr val="3D4975"/>
              </a:solidFill>
            </a:endParaRPr>
          </a:p>
        </p:txBody>
      </p:sp>
      <p:pic>
        <p:nvPicPr>
          <p:cNvPr id="85" name="Google Shape;85;p16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69" l="0" r="0" t="59"/>
          <a:stretch/>
        </p:blipFill>
        <p:spPr>
          <a:xfrm>
            <a:off x="3371750" y="1240300"/>
            <a:ext cx="3314895" cy="50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/>
        </p:nvSpPr>
        <p:spPr>
          <a:xfrm>
            <a:off x="712350" y="454600"/>
            <a:ext cx="86337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400">
                <a:solidFill>
                  <a:srgbClr val="3D4975"/>
                </a:solidFill>
              </a:rPr>
              <a:t>Tic-Tac Whoa!</a:t>
            </a:r>
            <a:endParaRPr b="1" sz="4400">
              <a:solidFill>
                <a:srgbClr val="3D4975"/>
              </a:solidFill>
            </a:endParaRPr>
          </a:p>
        </p:txBody>
      </p:sp>
      <p:sp>
        <p:nvSpPr>
          <p:cNvPr id="91" name="Google Shape;91;p17"/>
          <p:cNvSpPr txBox="1"/>
          <p:nvPr/>
        </p:nvSpPr>
        <p:spPr>
          <a:xfrm>
            <a:off x="712338" y="1502800"/>
            <a:ext cx="8633700" cy="8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3D4975"/>
                </a:solidFill>
              </a:rPr>
              <a:t>The Goal:</a:t>
            </a:r>
            <a:endParaRPr b="1" sz="2300">
              <a:solidFill>
                <a:srgbClr val="3D4975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3D4975"/>
                </a:solidFill>
              </a:rPr>
              <a:t>To be the first player to get 3 bean bags in a row (row, column, or diagonal). </a:t>
            </a:r>
            <a:endParaRPr sz="1800">
              <a:solidFill>
                <a:srgbClr val="3D4975"/>
              </a:solidFill>
            </a:endParaRPr>
          </a:p>
        </p:txBody>
      </p:sp>
      <p:sp>
        <p:nvSpPr>
          <p:cNvPr id="92" name="Google Shape;92;p17"/>
          <p:cNvSpPr txBox="1"/>
          <p:nvPr/>
        </p:nvSpPr>
        <p:spPr>
          <a:xfrm>
            <a:off x="712338" y="2318500"/>
            <a:ext cx="8633700" cy="8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3D4975"/>
                </a:solidFill>
              </a:rPr>
              <a:t>What You Need:</a:t>
            </a:r>
            <a:endParaRPr b="1" sz="2300">
              <a:solidFill>
                <a:srgbClr val="3D4975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3D4975"/>
                </a:solidFill>
              </a:rPr>
              <a:t>9 Hula Hoops (or spots), 2 Bean Bags, Spots (5 of 1 color &amp; 5 of a different color)</a:t>
            </a:r>
            <a:endParaRPr sz="1800">
              <a:solidFill>
                <a:srgbClr val="3D4975"/>
              </a:solidFill>
            </a:endParaRPr>
          </a:p>
        </p:txBody>
      </p:sp>
      <p:sp>
        <p:nvSpPr>
          <p:cNvPr id="93" name="Google Shape;93;p17"/>
          <p:cNvSpPr txBox="1"/>
          <p:nvPr/>
        </p:nvSpPr>
        <p:spPr>
          <a:xfrm>
            <a:off x="712338" y="3134200"/>
            <a:ext cx="8633700" cy="24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3D4975"/>
                </a:solidFill>
              </a:rPr>
              <a:t>How To Play:</a:t>
            </a:r>
            <a:endParaRPr b="1" sz="2300">
              <a:solidFill>
                <a:srgbClr val="3D4975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3D4975"/>
              </a:buClr>
              <a:buSzPts val="1800"/>
              <a:buChar char="●"/>
            </a:pPr>
            <a:r>
              <a:rPr lang="en" sz="1800">
                <a:solidFill>
                  <a:srgbClr val="3D4975"/>
                </a:solidFill>
              </a:rPr>
              <a:t>Make a tic-tac-toe board by placing the 9 hoops in 3 equal rows of 3 (3X3).</a:t>
            </a:r>
            <a:endParaRPr sz="1800">
              <a:solidFill>
                <a:srgbClr val="3D4975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3D4975"/>
              </a:buClr>
              <a:buSzPts val="1800"/>
              <a:buChar char="●"/>
            </a:pPr>
            <a:r>
              <a:rPr lang="en" sz="1800">
                <a:solidFill>
                  <a:srgbClr val="3D4975"/>
                </a:solidFill>
              </a:rPr>
              <a:t>Stand with a partner 10-15 paces away. Assign each team a spot color.</a:t>
            </a:r>
            <a:endParaRPr sz="1800">
              <a:solidFill>
                <a:srgbClr val="3D4975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3D4975"/>
              </a:buClr>
              <a:buSzPts val="1800"/>
              <a:buChar char="●"/>
            </a:pPr>
            <a:r>
              <a:rPr lang="en" sz="1800">
                <a:solidFill>
                  <a:srgbClr val="3D4975"/>
                </a:solidFill>
              </a:rPr>
              <a:t>Player 1 tosses his/her bean bag. If the bean bag lands in an empty hoop, then that player will move to the hoop and place a spot inside the hoop, collect the bean bag, and then run back to the start.</a:t>
            </a:r>
            <a:endParaRPr sz="1800">
              <a:solidFill>
                <a:srgbClr val="3D4975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3D4975"/>
              </a:buClr>
              <a:buSzPts val="1800"/>
              <a:buChar char="●"/>
            </a:pPr>
            <a:r>
              <a:rPr lang="en" sz="1800">
                <a:solidFill>
                  <a:srgbClr val="3D4975"/>
                </a:solidFill>
              </a:rPr>
              <a:t>Now it is time for Player 2 to haven a turn. </a:t>
            </a:r>
            <a:endParaRPr sz="1800">
              <a:solidFill>
                <a:srgbClr val="3D4975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3D4975"/>
              </a:buClr>
              <a:buSzPts val="1800"/>
              <a:buChar char="●"/>
            </a:pPr>
            <a:r>
              <a:rPr lang="en" sz="1800">
                <a:solidFill>
                  <a:srgbClr val="3D4975"/>
                </a:solidFill>
              </a:rPr>
              <a:t>Continue until someone gets three spots in a row (row, column, or diagonal). </a:t>
            </a:r>
            <a:endParaRPr sz="1800">
              <a:solidFill>
                <a:srgbClr val="3D4975"/>
              </a:solidFill>
            </a:endParaRPr>
          </a:p>
        </p:txBody>
      </p:sp>
      <p:pic>
        <p:nvPicPr>
          <p:cNvPr id="94" name="Google Shape;94;p17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69" l="0" r="0" t="59"/>
          <a:stretch/>
        </p:blipFill>
        <p:spPr>
          <a:xfrm>
            <a:off x="3371750" y="1240300"/>
            <a:ext cx="3314895" cy="50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