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openphysed.org/wp-content/uploads/2015/10/P-03-4d-LMS-SkillCuePoster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521175" y="440000"/>
            <a:ext cx="5174100" cy="40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NAME: 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50875" y="840200"/>
            <a:ext cx="93546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Choose from the activities listed on this menu.</a:t>
            </a:r>
            <a:r>
              <a:rPr lang="en" sz="1600"/>
              <a:t> Be active at home for at least 30 minutes each day and then mark the day complete at the bottom of the page. </a:t>
            </a:r>
            <a:r>
              <a:rPr b="1" lang="en" sz="1600"/>
              <a:t>Most importantly, be safe and have fun!</a:t>
            </a:r>
            <a:endParaRPr b="1" sz="1600"/>
          </a:p>
        </p:txBody>
      </p:sp>
      <p:sp>
        <p:nvSpPr>
          <p:cNvPr id="56" name="Google Shape;56;p13"/>
          <p:cNvSpPr txBox="1"/>
          <p:nvPr/>
        </p:nvSpPr>
        <p:spPr>
          <a:xfrm>
            <a:off x="350875" y="1576900"/>
            <a:ext cx="4523100" cy="1477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Practice your locomotor skills while someone watches how awesome you can move!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Here’s a list of locomotor skills to choose from: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Walk, Run, Leap, Jump, Hop, Side-Slide, Gallop, Skip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Need help? </a:t>
            </a:r>
            <a:r>
              <a:rPr lang="en" u="sng">
                <a:solidFill>
                  <a:schemeClr val="hlink"/>
                </a:solidFill>
                <a:hlinkClick r:id="rId3"/>
              </a:rPr>
              <a:t>Click here for some downloadable help.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5172175" y="1576900"/>
            <a:ext cx="4523100" cy="1477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Practice jumping over a line on the floor while you cheer for yourself!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how to jump over a line takes practice.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kind words when you’re talking to yourself.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Something like, “I’m practicing and getting better!”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350875" y="4613350"/>
            <a:ext cx="4523100" cy="1693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Walk and talk</a:t>
            </a:r>
            <a:r>
              <a:rPr b="1" lang="en"/>
              <a:t>! Walk outside if you can, or walk inside your home from room-to-room.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someone you care about and tell them about the cool things you did in physical education class and how staying </a:t>
            </a:r>
            <a:r>
              <a:rPr lang="en"/>
              <a:t>physically</a:t>
            </a:r>
            <a:r>
              <a:rPr lang="en"/>
              <a:t> active helps your body stay healthy and strong.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172175" y="4613350"/>
            <a:ext cx="4523100" cy="1693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Super clean dance party time! Put on some music and help an adult clean up your home</a:t>
            </a:r>
            <a:r>
              <a:rPr b="1" lang="en"/>
              <a:t>.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Everything is more fun with dancing music! Put on some high-energy tunes and start dancing like a cleaning machine. Your body will love being physically active while you’re super helpful! 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350875" y="6487950"/>
            <a:ext cx="128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Monday: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1666925" y="6487950"/>
            <a:ext cx="128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Tuesday</a:t>
            </a:r>
            <a:r>
              <a:rPr lang="en"/>
              <a:t>:</a:t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2982975" y="6487950"/>
            <a:ext cx="128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Wednesday</a:t>
            </a:r>
            <a:r>
              <a:rPr lang="en"/>
              <a:t>: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4299025" y="6487950"/>
            <a:ext cx="132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Thursday</a:t>
            </a:r>
            <a:r>
              <a:rPr lang="en"/>
              <a:t>:</a:t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5655575" y="6487950"/>
            <a:ext cx="132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Friday</a:t>
            </a:r>
            <a:r>
              <a:rPr lang="en"/>
              <a:t>: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7012125" y="6487950"/>
            <a:ext cx="132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Saturda</a:t>
            </a:r>
            <a:r>
              <a:rPr lang="en"/>
              <a:t>y:</a:t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8368675" y="6487950"/>
            <a:ext cx="132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Sunday</a:t>
            </a:r>
            <a:r>
              <a:rPr lang="en"/>
              <a:t>:</a:t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1220850" y="440000"/>
            <a:ext cx="2937300" cy="40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OF DATE: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