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Lst>
  <p:sldSz cy="7772400" cx="10058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448">
          <p15:clr>
            <a:srgbClr val="A4A3A4"/>
          </p15:clr>
        </p15:guide>
        <p15:guide id="2" pos="31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448" orient="horz"/>
        <p:guide pos="3168"/>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 name="Shape 58"/>
        <p:cNvGrpSpPr/>
        <p:nvPr/>
      </p:nvGrpSpPr>
      <p:grpSpPr>
        <a:xfrm>
          <a:off x="0" y="0"/>
          <a:ext cx="0" cy="0"/>
          <a:chOff x="0" y="0"/>
          <a:chExt cx="0" cy="0"/>
        </a:xfrm>
      </p:grpSpPr>
      <p:sp>
        <p:nvSpPr>
          <p:cNvPr id="59" name="Google Shape;59;gdfafabb546_0_4:notes"/>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p:spPr>
      </p:sp>
      <p:sp>
        <p:nvSpPr>
          <p:cNvPr id="60" name="Google Shape;60;gdfafabb546_0_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gdfafabb546_0_11:notes"/>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gdfafabb546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dfafabb546_0_18:notes"/>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dfafabb546_0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ge2eb24e338_0_0:notes"/>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ge2eb24e338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ge2eb24e338_0_8:notes"/>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p:spPr>
      </p:sp>
      <p:sp>
        <p:nvSpPr>
          <p:cNvPr id="92" name="Google Shape;92;ge2eb24e338_0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e2eb24e338_0_16:notes"/>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e2eb24e338_0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ge2eb24e338_0_24:notes"/>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ge2eb24e338_0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ge2eb24e338_0_32:notes"/>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p:spPr>
      </p:sp>
      <p:sp>
        <p:nvSpPr>
          <p:cNvPr id="116" name="Google Shape;116;ge2eb24e338_0_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42879" y="1125136"/>
            <a:ext cx="9372600" cy="3101700"/>
          </a:xfrm>
          <a:prstGeom prst="rect">
            <a:avLst/>
          </a:prstGeom>
        </p:spPr>
        <p:txBody>
          <a:bodyPr anchorCtr="0" anchor="b" bIns="113100" lIns="113100" spcFirstLastPara="1" rIns="113100" wrap="square" tIns="113100">
            <a:normAutofit/>
          </a:bodyPr>
          <a:lstStyle>
            <a:lvl1pPr lvl="0" algn="ctr">
              <a:spcBef>
                <a:spcPts val="0"/>
              </a:spcBef>
              <a:spcAft>
                <a:spcPts val="0"/>
              </a:spcAft>
              <a:buSzPts val="6400"/>
              <a:buNone/>
              <a:defRPr sz="6400"/>
            </a:lvl1pPr>
            <a:lvl2pPr lvl="1" algn="ctr">
              <a:spcBef>
                <a:spcPts val="0"/>
              </a:spcBef>
              <a:spcAft>
                <a:spcPts val="0"/>
              </a:spcAft>
              <a:buSzPts val="6400"/>
              <a:buNone/>
              <a:defRPr sz="6400"/>
            </a:lvl2pPr>
            <a:lvl3pPr lvl="2" algn="ctr">
              <a:spcBef>
                <a:spcPts val="0"/>
              </a:spcBef>
              <a:spcAft>
                <a:spcPts val="0"/>
              </a:spcAft>
              <a:buSzPts val="6400"/>
              <a:buNone/>
              <a:defRPr sz="6400"/>
            </a:lvl3pPr>
            <a:lvl4pPr lvl="3" algn="ctr">
              <a:spcBef>
                <a:spcPts val="0"/>
              </a:spcBef>
              <a:spcAft>
                <a:spcPts val="0"/>
              </a:spcAft>
              <a:buSzPts val="6400"/>
              <a:buNone/>
              <a:defRPr sz="6400"/>
            </a:lvl4pPr>
            <a:lvl5pPr lvl="4" algn="ctr">
              <a:spcBef>
                <a:spcPts val="0"/>
              </a:spcBef>
              <a:spcAft>
                <a:spcPts val="0"/>
              </a:spcAft>
              <a:buSzPts val="6400"/>
              <a:buNone/>
              <a:defRPr sz="6400"/>
            </a:lvl5pPr>
            <a:lvl6pPr lvl="5" algn="ctr">
              <a:spcBef>
                <a:spcPts val="0"/>
              </a:spcBef>
              <a:spcAft>
                <a:spcPts val="0"/>
              </a:spcAft>
              <a:buSzPts val="6400"/>
              <a:buNone/>
              <a:defRPr sz="6400"/>
            </a:lvl6pPr>
            <a:lvl7pPr lvl="6" algn="ctr">
              <a:spcBef>
                <a:spcPts val="0"/>
              </a:spcBef>
              <a:spcAft>
                <a:spcPts val="0"/>
              </a:spcAft>
              <a:buSzPts val="6400"/>
              <a:buNone/>
              <a:defRPr sz="6400"/>
            </a:lvl7pPr>
            <a:lvl8pPr lvl="7" algn="ctr">
              <a:spcBef>
                <a:spcPts val="0"/>
              </a:spcBef>
              <a:spcAft>
                <a:spcPts val="0"/>
              </a:spcAft>
              <a:buSzPts val="6400"/>
              <a:buNone/>
              <a:defRPr sz="6400"/>
            </a:lvl8pPr>
            <a:lvl9pPr lvl="8" algn="ctr">
              <a:spcBef>
                <a:spcPts val="0"/>
              </a:spcBef>
              <a:spcAft>
                <a:spcPts val="0"/>
              </a:spcAft>
              <a:buSzPts val="6400"/>
              <a:buNone/>
              <a:defRPr sz="6400"/>
            </a:lvl9pPr>
          </a:lstStyle>
          <a:p/>
        </p:txBody>
      </p:sp>
      <p:sp>
        <p:nvSpPr>
          <p:cNvPr id="11" name="Google Shape;11;p2"/>
          <p:cNvSpPr txBox="1"/>
          <p:nvPr>
            <p:ph idx="1" type="subTitle"/>
          </p:nvPr>
        </p:nvSpPr>
        <p:spPr>
          <a:xfrm>
            <a:off x="342870" y="4282678"/>
            <a:ext cx="9372600" cy="1197600"/>
          </a:xfrm>
          <a:prstGeom prst="rect">
            <a:avLst/>
          </a:prstGeom>
        </p:spPr>
        <p:txBody>
          <a:bodyPr anchorCtr="0" anchor="t" bIns="113100" lIns="113100" spcFirstLastPara="1" rIns="113100" wrap="square" tIns="113100">
            <a:normAutofit/>
          </a:bodyPr>
          <a:lstStyle>
            <a:lvl1pPr lvl="0" algn="ctr">
              <a:lnSpc>
                <a:spcPct val="100000"/>
              </a:lnSpc>
              <a:spcBef>
                <a:spcPts val="0"/>
              </a:spcBef>
              <a:spcAft>
                <a:spcPts val="0"/>
              </a:spcAft>
              <a:buSzPts val="3500"/>
              <a:buNone/>
              <a:defRPr sz="3500"/>
            </a:lvl1pPr>
            <a:lvl2pPr lvl="1" algn="ctr">
              <a:lnSpc>
                <a:spcPct val="100000"/>
              </a:lnSpc>
              <a:spcBef>
                <a:spcPts val="0"/>
              </a:spcBef>
              <a:spcAft>
                <a:spcPts val="0"/>
              </a:spcAft>
              <a:buSzPts val="3500"/>
              <a:buNone/>
              <a:defRPr sz="3500"/>
            </a:lvl2pPr>
            <a:lvl3pPr lvl="2" algn="ctr">
              <a:lnSpc>
                <a:spcPct val="100000"/>
              </a:lnSpc>
              <a:spcBef>
                <a:spcPts val="0"/>
              </a:spcBef>
              <a:spcAft>
                <a:spcPts val="0"/>
              </a:spcAft>
              <a:buSzPts val="3500"/>
              <a:buNone/>
              <a:defRPr sz="3500"/>
            </a:lvl3pPr>
            <a:lvl4pPr lvl="3" algn="ctr">
              <a:lnSpc>
                <a:spcPct val="100000"/>
              </a:lnSpc>
              <a:spcBef>
                <a:spcPts val="0"/>
              </a:spcBef>
              <a:spcAft>
                <a:spcPts val="0"/>
              </a:spcAft>
              <a:buSzPts val="3500"/>
              <a:buNone/>
              <a:defRPr sz="3500"/>
            </a:lvl4pPr>
            <a:lvl5pPr lvl="4" algn="ctr">
              <a:lnSpc>
                <a:spcPct val="100000"/>
              </a:lnSpc>
              <a:spcBef>
                <a:spcPts val="0"/>
              </a:spcBef>
              <a:spcAft>
                <a:spcPts val="0"/>
              </a:spcAft>
              <a:buSzPts val="3500"/>
              <a:buNone/>
              <a:defRPr sz="3500"/>
            </a:lvl5pPr>
            <a:lvl6pPr lvl="5" algn="ctr">
              <a:lnSpc>
                <a:spcPct val="100000"/>
              </a:lnSpc>
              <a:spcBef>
                <a:spcPts val="0"/>
              </a:spcBef>
              <a:spcAft>
                <a:spcPts val="0"/>
              </a:spcAft>
              <a:buSzPts val="3500"/>
              <a:buNone/>
              <a:defRPr sz="3500"/>
            </a:lvl6pPr>
            <a:lvl7pPr lvl="6" algn="ctr">
              <a:lnSpc>
                <a:spcPct val="100000"/>
              </a:lnSpc>
              <a:spcBef>
                <a:spcPts val="0"/>
              </a:spcBef>
              <a:spcAft>
                <a:spcPts val="0"/>
              </a:spcAft>
              <a:buSzPts val="3500"/>
              <a:buNone/>
              <a:defRPr sz="3500"/>
            </a:lvl7pPr>
            <a:lvl8pPr lvl="7" algn="ctr">
              <a:lnSpc>
                <a:spcPct val="100000"/>
              </a:lnSpc>
              <a:spcBef>
                <a:spcPts val="0"/>
              </a:spcBef>
              <a:spcAft>
                <a:spcPts val="0"/>
              </a:spcAft>
              <a:buSzPts val="3500"/>
              <a:buNone/>
              <a:defRPr sz="3500"/>
            </a:lvl8pPr>
            <a:lvl9pPr lvl="8" algn="ctr">
              <a:lnSpc>
                <a:spcPct val="100000"/>
              </a:lnSpc>
              <a:spcBef>
                <a:spcPts val="0"/>
              </a:spcBef>
              <a:spcAft>
                <a:spcPts val="0"/>
              </a:spcAft>
              <a:buSzPts val="3500"/>
              <a:buNone/>
              <a:defRPr sz="3500"/>
            </a:lvl9pPr>
          </a:lstStyle>
          <a:p/>
        </p:txBody>
      </p:sp>
      <p:sp>
        <p:nvSpPr>
          <p:cNvPr id="12" name="Google Shape;12;p2"/>
          <p:cNvSpPr txBox="1"/>
          <p:nvPr>
            <p:ph idx="12" type="sldNum"/>
          </p:nvPr>
        </p:nvSpPr>
        <p:spPr>
          <a:xfrm>
            <a:off x="9319704" y="7046639"/>
            <a:ext cx="603600" cy="5949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42870" y="1671478"/>
            <a:ext cx="9372600" cy="2967000"/>
          </a:xfrm>
          <a:prstGeom prst="rect">
            <a:avLst/>
          </a:prstGeom>
        </p:spPr>
        <p:txBody>
          <a:bodyPr anchorCtr="0" anchor="b" bIns="113100" lIns="113100" spcFirstLastPara="1" rIns="113100" wrap="square" tIns="113100">
            <a:normAutofit/>
          </a:bodyPr>
          <a:lstStyle>
            <a:lvl1pPr lvl="0" algn="ctr">
              <a:spcBef>
                <a:spcPts val="0"/>
              </a:spcBef>
              <a:spcAft>
                <a:spcPts val="0"/>
              </a:spcAft>
              <a:buSzPts val="14800"/>
              <a:buNone/>
              <a:defRPr sz="14800"/>
            </a:lvl1pPr>
            <a:lvl2pPr lvl="1" algn="ctr">
              <a:spcBef>
                <a:spcPts val="0"/>
              </a:spcBef>
              <a:spcAft>
                <a:spcPts val="0"/>
              </a:spcAft>
              <a:buSzPts val="14800"/>
              <a:buNone/>
              <a:defRPr sz="14800"/>
            </a:lvl2pPr>
            <a:lvl3pPr lvl="2" algn="ctr">
              <a:spcBef>
                <a:spcPts val="0"/>
              </a:spcBef>
              <a:spcAft>
                <a:spcPts val="0"/>
              </a:spcAft>
              <a:buSzPts val="14800"/>
              <a:buNone/>
              <a:defRPr sz="14800"/>
            </a:lvl3pPr>
            <a:lvl4pPr lvl="3" algn="ctr">
              <a:spcBef>
                <a:spcPts val="0"/>
              </a:spcBef>
              <a:spcAft>
                <a:spcPts val="0"/>
              </a:spcAft>
              <a:buSzPts val="14800"/>
              <a:buNone/>
              <a:defRPr sz="14800"/>
            </a:lvl4pPr>
            <a:lvl5pPr lvl="4" algn="ctr">
              <a:spcBef>
                <a:spcPts val="0"/>
              </a:spcBef>
              <a:spcAft>
                <a:spcPts val="0"/>
              </a:spcAft>
              <a:buSzPts val="14800"/>
              <a:buNone/>
              <a:defRPr sz="14800"/>
            </a:lvl5pPr>
            <a:lvl6pPr lvl="5" algn="ctr">
              <a:spcBef>
                <a:spcPts val="0"/>
              </a:spcBef>
              <a:spcAft>
                <a:spcPts val="0"/>
              </a:spcAft>
              <a:buSzPts val="14800"/>
              <a:buNone/>
              <a:defRPr sz="14800"/>
            </a:lvl6pPr>
            <a:lvl7pPr lvl="6" algn="ctr">
              <a:spcBef>
                <a:spcPts val="0"/>
              </a:spcBef>
              <a:spcAft>
                <a:spcPts val="0"/>
              </a:spcAft>
              <a:buSzPts val="14800"/>
              <a:buNone/>
              <a:defRPr sz="14800"/>
            </a:lvl7pPr>
            <a:lvl8pPr lvl="7" algn="ctr">
              <a:spcBef>
                <a:spcPts val="0"/>
              </a:spcBef>
              <a:spcAft>
                <a:spcPts val="0"/>
              </a:spcAft>
              <a:buSzPts val="14800"/>
              <a:buNone/>
              <a:defRPr sz="14800"/>
            </a:lvl8pPr>
            <a:lvl9pPr lvl="8" algn="ctr">
              <a:spcBef>
                <a:spcPts val="0"/>
              </a:spcBef>
              <a:spcAft>
                <a:spcPts val="0"/>
              </a:spcAft>
              <a:buSzPts val="14800"/>
              <a:buNone/>
              <a:defRPr sz="14800"/>
            </a:lvl9pPr>
          </a:lstStyle>
          <a:p>
            <a:r>
              <a:t>xx%</a:t>
            </a:r>
          </a:p>
        </p:txBody>
      </p:sp>
      <p:sp>
        <p:nvSpPr>
          <p:cNvPr id="46" name="Google Shape;46;p11"/>
          <p:cNvSpPr txBox="1"/>
          <p:nvPr>
            <p:ph idx="1" type="body"/>
          </p:nvPr>
        </p:nvSpPr>
        <p:spPr>
          <a:xfrm>
            <a:off x="342870" y="4763362"/>
            <a:ext cx="9372600" cy="1965600"/>
          </a:xfrm>
          <a:prstGeom prst="rect">
            <a:avLst/>
          </a:prstGeom>
        </p:spPr>
        <p:txBody>
          <a:bodyPr anchorCtr="0" anchor="t" bIns="113100" lIns="113100" spcFirstLastPara="1" rIns="113100" wrap="square" tIns="113100">
            <a:normAutofit/>
          </a:bodyPr>
          <a:lstStyle>
            <a:lvl1pPr indent="-368300" lvl="0" marL="457200" algn="ctr">
              <a:spcBef>
                <a:spcPts val="0"/>
              </a:spcBef>
              <a:spcAft>
                <a:spcPts val="0"/>
              </a:spcAft>
              <a:buSzPts val="2200"/>
              <a:buChar char="●"/>
              <a:defRPr/>
            </a:lvl1pPr>
            <a:lvl2pPr indent="-336550" lvl="1" marL="914400" algn="ctr">
              <a:spcBef>
                <a:spcPts val="0"/>
              </a:spcBef>
              <a:spcAft>
                <a:spcPts val="0"/>
              </a:spcAft>
              <a:buSzPts val="1700"/>
              <a:buChar char="○"/>
              <a:defRPr/>
            </a:lvl2pPr>
            <a:lvl3pPr indent="-336550" lvl="2" marL="1371600" algn="ctr">
              <a:spcBef>
                <a:spcPts val="0"/>
              </a:spcBef>
              <a:spcAft>
                <a:spcPts val="0"/>
              </a:spcAft>
              <a:buSzPts val="1700"/>
              <a:buChar char="■"/>
              <a:defRPr/>
            </a:lvl3pPr>
            <a:lvl4pPr indent="-336550" lvl="3" marL="1828800" algn="ctr">
              <a:spcBef>
                <a:spcPts val="0"/>
              </a:spcBef>
              <a:spcAft>
                <a:spcPts val="0"/>
              </a:spcAft>
              <a:buSzPts val="1700"/>
              <a:buChar char="●"/>
              <a:defRPr/>
            </a:lvl4pPr>
            <a:lvl5pPr indent="-336550" lvl="4" marL="2286000" algn="ctr">
              <a:spcBef>
                <a:spcPts val="0"/>
              </a:spcBef>
              <a:spcAft>
                <a:spcPts val="0"/>
              </a:spcAft>
              <a:buSzPts val="1700"/>
              <a:buChar char="○"/>
              <a:defRPr/>
            </a:lvl5pPr>
            <a:lvl6pPr indent="-336550" lvl="5" marL="2743200" algn="ctr">
              <a:spcBef>
                <a:spcPts val="0"/>
              </a:spcBef>
              <a:spcAft>
                <a:spcPts val="0"/>
              </a:spcAft>
              <a:buSzPts val="1700"/>
              <a:buChar char="■"/>
              <a:defRPr/>
            </a:lvl6pPr>
            <a:lvl7pPr indent="-336550" lvl="6" marL="3200400" algn="ctr">
              <a:spcBef>
                <a:spcPts val="0"/>
              </a:spcBef>
              <a:spcAft>
                <a:spcPts val="0"/>
              </a:spcAft>
              <a:buSzPts val="1700"/>
              <a:buChar char="●"/>
              <a:defRPr/>
            </a:lvl7pPr>
            <a:lvl8pPr indent="-336550" lvl="7" marL="3657600" algn="ctr">
              <a:spcBef>
                <a:spcPts val="0"/>
              </a:spcBef>
              <a:spcAft>
                <a:spcPts val="0"/>
              </a:spcAft>
              <a:buSzPts val="1700"/>
              <a:buChar char="○"/>
              <a:defRPr/>
            </a:lvl8pPr>
            <a:lvl9pPr indent="-336550" lvl="8" marL="4114800" algn="ctr">
              <a:spcBef>
                <a:spcPts val="0"/>
              </a:spcBef>
              <a:spcAft>
                <a:spcPts val="0"/>
              </a:spcAft>
              <a:buSzPts val="1700"/>
              <a:buChar char="■"/>
              <a:defRPr/>
            </a:lvl9pPr>
          </a:lstStyle>
          <a:p/>
        </p:txBody>
      </p:sp>
      <p:sp>
        <p:nvSpPr>
          <p:cNvPr id="47" name="Google Shape;47;p11"/>
          <p:cNvSpPr txBox="1"/>
          <p:nvPr>
            <p:ph idx="12" type="sldNum"/>
          </p:nvPr>
        </p:nvSpPr>
        <p:spPr>
          <a:xfrm>
            <a:off x="9319704" y="7046639"/>
            <a:ext cx="603600" cy="5949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9319704" y="7046639"/>
            <a:ext cx="603600" cy="5949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42870" y="3250173"/>
            <a:ext cx="9372600" cy="1272000"/>
          </a:xfrm>
          <a:prstGeom prst="rect">
            <a:avLst/>
          </a:prstGeom>
        </p:spPr>
        <p:txBody>
          <a:bodyPr anchorCtr="0" anchor="ctr" bIns="113100" lIns="113100" spcFirstLastPara="1" rIns="113100" wrap="square" tIns="113100">
            <a:normAutofit/>
          </a:bodyPr>
          <a:lstStyle>
            <a:lvl1pPr lvl="0" algn="ctr">
              <a:spcBef>
                <a:spcPts val="0"/>
              </a:spcBef>
              <a:spcAft>
                <a:spcPts val="0"/>
              </a:spcAft>
              <a:buSzPts val="4500"/>
              <a:buNone/>
              <a:defRPr sz="4500"/>
            </a:lvl1pPr>
            <a:lvl2pPr lvl="1" algn="ctr">
              <a:spcBef>
                <a:spcPts val="0"/>
              </a:spcBef>
              <a:spcAft>
                <a:spcPts val="0"/>
              </a:spcAft>
              <a:buSzPts val="4500"/>
              <a:buNone/>
              <a:defRPr sz="4500"/>
            </a:lvl2pPr>
            <a:lvl3pPr lvl="2" algn="ctr">
              <a:spcBef>
                <a:spcPts val="0"/>
              </a:spcBef>
              <a:spcAft>
                <a:spcPts val="0"/>
              </a:spcAft>
              <a:buSzPts val="4500"/>
              <a:buNone/>
              <a:defRPr sz="4500"/>
            </a:lvl3pPr>
            <a:lvl4pPr lvl="3" algn="ctr">
              <a:spcBef>
                <a:spcPts val="0"/>
              </a:spcBef>
              <a:spcAft>
                <a:spcPts val="0"/>
              </a:spcAft>
              <a:buSzPts val="4500"/>
              <a:buNone/>
              <a:defRPr sz="4500"/>
            </a:lvl4pPr>
            <a:lvl5pPr lvl="4" algn="ctr">
              <a:spcBef>
                <a:spcPts val="0"/>
              </a:spcBef>
              <a:spcAft>
                <a:spcPts val="0"/>
              </a:spcAft>
              <a:buSzPts val="4500"/>
              <a:buNone/>
              <a:defRPr sz="4500"/>
            </a:lvl5pPr>
            <a:lvl6pPr lvl="5" algn="ctr">
              <a:spcBef>
                <a:spcPts val="0"/>
              </a:spcBef>
              <a:spcAft>
                <a:spcPts val="0"/>
              </a:spcAft>
              <a:buSzPts val="4500"/>
              <a:buNone/>
              <a:defRPr sz="4500"/>
            </a:lvl6pPr>
            <a:lvl7pPr lvl="6" algn="ctr">
              <a:spcBef>
                <a:spcPts val="0"/>
              </a:spcBef>
              <a:spcAft>
                <a:spcPts val="0"/>
              </a:spcAft>
              <a:buSzPts val="4500"/>
              <a:buNone/>
              <a:defRPr sz="4500"/>
            </a:lvl7pPr>
            <a:lvl8pPr lvl="7" algn="ctr">
              <a:spcBef>
                <a:spcPts val="0"/>
              </a:spcBef>
              <a:spcAft>
                <a:spcPts val="0"/>
              </a:spcAft>
              <a:buSzPts val="4500"/>
              <a:buNone/>
              <a:defRPr sz="4500"/>
            </a:lvl8pPr>
            <a:lvl9pPr lvl="8" algn="ctr">
              <a:spcBef>
                <a:spcPts val="0"/>
              </a:spcBef>
              <a:spcAft>
                <a:spcPts val="0"/>
              </a:spcAft>
              <a:buSzPts val="4500"/>
              <a:buNone/>
              <a:defRPr sz="4500"/>
            </a:lvl9pPr>
          </a:lstStyle>
          <a:p/>
        </p:txBody>
      </p:sp>
      <p:sp>
        <p:nvSpPr>
          <p:cNvPr id="15" name="Google Shape;15;p3"/>
          <p:cNvSpPr txBox="1"/>
          <p:nvPr>
            <p:ph idx="12" type="sldNum"/>
          </p:nvPr>
        </p:nvSpPr>
        <p:spPr>
          <a:xfrm>
            <a:off x="9319704" y="7046639"/>
            <a:ext cx="603600" cy="5949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42870" y="672482"/>
            <a:ext cx="9372600" cy="865500"/>
          </a:xfrm>
          <a:prstGeom prst="rect">
            <a:avLst/>
          </a:prstGeom>
        </p:spPr>
        <p:txBody>
          <a:bodyPr anchorCtr="0" anchor="t" bIns="113100" lIns="113100" spcFirstLastPara="1" rIns="113100" wrap="square" tIns="113100">
            <a:normAutofit/>
          </a:bodyPr>
          <a:lstStyle>
            <a:lvl1pPr lvl="0">
              <a:spcBef>
                <a:spcPts val="0"/>
              </a:spcBef>
              <a:spcAft>
                <a:spcPts val="0"/>
              </a:spcAft>
              <a:buSzPts val="3500"/>
              <a:buNone/>
              <a:defRPr/>
            </a:lvl1pPr>
            <a:lvl2pPr lvl="1">
              <a:spcBef>
                <a:spcPts val="0"/>
              </a:spcBef>
              <a:spcAft>
                <a:spcPts val="0"/>
              </a:spcAft>
              <a:buSzPts val="3500"/>
              <a:buNone/>
              <a:defRPr/>
            </a:lvl2pPr>
            <a:lvl3pPr lvl="2">
              <a:spcBef>
                <a:spcPts val="0"/>
              </a:spcBef>
              <a:spcAft>
                <a:spcPts val="0"/>
              </a:spcAft>
              <a:buSzPts val="3500"/>
              <a:buNone/>
              <a:defRPr/>
            </a:lvl3pPr>
            <a:lvl4pPr lvl="3">
              <a:spcBef>
                <a:spcPts val="0"/>
              </a:spcBef>
              <a:spcAft>
                <a:spcPts val="0"/>
              </a:spcAft>
              <a:buSzPts val="3500"/>
              <a:buNone/>
              <a:defRPr/>
            </a:lvl4pPr>
            <a:lvl5pPr lvl="4">
              <a:spcBef>
                <a:spcPts val="0"/>
              </a:spcBef>
              <a:spcAft>
                <a:spcPts val="0"/>
              </a:spcAft>
              <a:buSzPts val="3500"/>
              <a:buNone/>
              <a:defRPr/>
            </a:lvl5pPr>
            <a:lvl6pPr lvl="5">
              <a:spcBef>
                <a:spcPts val="0"/>
              </a:spcBef>
              <a:spcAft>
                <a:spcPts val="0"/>
              </a:spcAft>
              <a:buSzPts val="3500"/>
              <a:buNone/>
              <a:defRPr/>
            </a:lvl6pPr>
            <a:lvl7pPr lvl="6">
              <a:spcBef>
                <a:spcPts val="0"/>
              </a:spcBef>
              <a:spcAft>
                <a:spcPts val="0"/>
              </a:spcAft>
              <a:buSzPts val="3500"/>
              <a:buNone/>
              <a:defRPr/>
            </a:lvl7pPr>
            <a:lvl8pPr lvl="7">
              <a:spcBef>
                <a:spcPts val="0"/>
              </a:spcBef>
              <a:spcAft>
                <a:spcPts val="0"/>
              </a:spcAft>
              <a:buSzPts val="3500"/>
              <a:buNone/>
              <a:defRPr/>
            </a:lvl8pPr>
            <a:lvl9pPr lvl="8">
              <a:spcBef>
                <a:spcPts val="0"/>
              </a:spcBef>
              <a:spcAft>
                <a:spcPts val="0"/>
              </a:spcAft>
              <a:buSzPts val="3500"/>
              <a:buNone/>
              <a:defRPr/>
            </a:lvl9pPr>
          </a:lstStyle>
          <a:p/>
        </p:txBody>
      </p:sp>
      <p:sp>
        <p:nvSpPr>
          <p:cNvPr id="18" name="Google Shape;18;p4"/>
          <p:cNvSpPr txBox="1"/>
          <p:nvPr>
            <p:ph idx="1" type="body"/>
          </p:nvPr>
        </p:nvSpPr>
        <p:spPr>
          <a:xfrm>
            <a:off x="342870" y="1741518"/>
            <a:ext cx="9372600" cy="5162700"/>
          </a:xfrm>
          <a:prstGeom prst="rect">
            <a:avLst/>
          </a:prstGeom>
        </p:spPr>
        <p:txBody>
          <a:bodyPr anchorCtr="0" anchor="t" bIns="113100" lIns="113100" spcFirstLastPara="1" rIns="113100" wrap="square" tIns="113100">
            <a:normAutofit/>
          </a:bodyPr>
          <a:lstStyle>
            <a:lvl1pPr indent="-368300" lvl="0" marL="457200">
              <a:spcBef>
                <a:spcPts val="0"/>
              </a:spcBef>
              <a:spcAft>
                <a:spcPts val="0"/>
              </a:spcAft>
              <a:buSzPts val="2200"/>
              <a:buChar char="●"/>
              <a:defRPr/>
            </a:lvl1pPr>
            <a:lvl2pPr indent="-336550" lvl="1" marL="914400">
              <a:spcBef>
                <a:spcPts val="0"/>
              </a:spcBef>
              <a:spcAft>
                <a:spcPts val="0"/>
              </a:spcAft>
              <a:buSzPts val="1700"/>
              <a:buChar char="○"/>
              <a:defRPr/>
            </a:lvl2pPr>
            <a:lvl3pPr indent="-336550" lvl="2" marL="1371600">
              <a:spcBef>
                <a:spcPts val="0"/>
              </a:spcBef>
              <a:spcAft>
                <a:spcPts val="0"/>
              </a:spcAft>
              <a:buSzPts val="1700"/>
              <a:buChar char="■"/>
              <a:defRPr/>
            </a:lvl3pPr>
            <a:lvl4pPr indent="-336550" lvl="3" marL="1828800">
              <a:spcBef>
                <a:spcPts val="0"/>
              </a:spcBef>
              <a:spcAft>
                <a:spcPts val="0"/>
              </a:spcAft>
              <a:buSzPts val="1700"/>
              <a:buChar char="●"/>
              <a:defRPr/>
            </a:lvl4pPr>
            <a:lvl5pPr indent="-336550" lvl="4" marL="2286000">
              <a:spcBef>
                <a:spcPts val="0"/>
              </a:spcBef>
              <a:spcAft>
                <a:spcPts val="0"/>
              </a:spcAft>
              <a:buSzPts val="1700"/>
              <a:buChar char="○"/>
              <a:defRPr/>
            </a:lvl5pPr>
            <a:lvl6pPr indent="-336550" lvl="5" marL="2743200">
              <a:spcBef>
                <a:spcPts val="0"/>
              </a:spcBef>
              <a:spcAft>
                <a:spcPts val="0"/>
              </a:spcAft>
              <a:buSzPts val="1700"/>
              <a:buChar char="■"/>
              <a:defRPr/>
            </a:lvl6pPr>
            <a:lvl7pPr indent="-336550" lvl="6" marL="3200400">
              <a:spcBef>
                <a:spcPts val="0"/>
              </a:spcBef>
              <a:spcAft>
                <a:spcPts val="0"/>
              </a:spcAft>
              <a:buSzPts val="1700"/>
              <a:buChar char="●"/>
              <a:defRPr/>
            </a:lvl7pPr>
            <a:lvl8pPr indent="-336550" lvl="7" marL="3657600">
              <a:spcBef>
                <a:spcPts val="0"/>
              </a:spcBef>
              <a:spcAft>
                <a:spcPts val="0"/>
              </a:spcAft>
              <a:buSzPts val="1700"/>
              <a:buChar char="○"/>
              <a:defRPr/>
            </a:lvl8pPr>
            <a:lvl9pPr indent="-336550" lvl="8" marL="4114800">
              <a:spcBef>
                <a:spcPts val="0"/>
              </a:spcBef>
              <a:spcAft>
                <a:spcPts val="0"/>
              </a:spcAft>
              <a:buSzPts val="1700"/>
              <a:buChar char="■"/>
              <a:defRPr/>
            </a:lvl9pPr>
          </a:lstStyle>
          <a:p/>
        </p:txBody>
      </p:sp>
      <p:sp>
        <p:nvSpPr>
          <p:cNvPr id="19" name="Google Shape;19;p4"/>
          <p:cNvSpPr txBox="1"/>
          <p:nvPr>
            <p:ph idx="12" type="sldNum"/>
          </p:nvPr>
        </p:nvSpPr>
        <p:spPr>
          <a:xfrm>
            <a:off x="9319704" y="7046639"/>
            <a:ext cx="603600" cy="5949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42870" y="672482"/>
            <a:ext cx="9372600" cy="865500"/>
          </a:xfrm>
          <a:prstGeom prst="rect">
            <a:avLst/>
          </a:prstGeom>
        </p:spPr>
        <p:txBody>
          <a:bodyPr anchorCtr="0" anchor="t" bIns="113100" lIns="113100" spcFirstLastPara="1" rIns="113100" wrap="square" tIns="113100">
            <a:normAutofit/>
          </a:bodyPr>
          <a:lstStyle>
            <a:lvl1pPr lvl="0">
              <a:spcBef>
                <a:spcPts val="0"/>
              </a:spcBef>
              <a:spcAft>
                <a:spcPts val="0"/>
              </a:spcAft>
              <a:buSzPts val="3500"/>
              <a:buNone/>
              <a:defRPr/>
            </a:lvl1pPr>
            <a:lvl2pPr lvl="1">
              <a:spcBef>
                <a:spcPts val="0"/>
              </a:spcBef>
              <a:spcAft>
                <a:spcPts val="0"/>
              </a:spcAft>
              <a:buSzPts val="3500"/>
              <a:buNone/>
              <a:defRPr/>
            </a:lvl2pPr>
            <a:lvl3pPr lvl="2">
              <a:spcBef>
                <a:spcPts val="0"/>
              </a:spcBef>
              <a:spcAft>
                <a:spcPts val="0"/>
              </a:spcAft>
              <a:buSzPts val="3500"/>
              <a:buNone/>
              <a:defRPr/>
            </a:lvl3pPr>
            <a:lvl4pPr lvl="3">
              <a:spcBef>
                <a:spcPts val="0"/>
              </a:spcBef>
              <a:spcAft>
                <a:spcPts val="0"/>
              </a:spcAft>
              <a:buSzPts val="3500"/>
              <a:buNone/>
              <a:defRPr/>
            </a:lvl4pPr>
            <a:lvl5pPr lvl="4">
              <a:spcBef>
                <a:spcPts val="0"/>
              </a:spcBef>
              <a:spcAft>
                <a:spcPts val="0"/>
              </a:spcAft>
              <a:buSzPts val="3500"/>
              <a:buNone/>
              <a:defRPr/>
            </a:lvl5pPr>
            <a:lvl6pPr lvl="5">
              <a:spcBef>
                <a:spcPts val="0"/>
              </a:spcBef>
              <a:spcAft>
                <a:spcPts val="0"/>
              </a:spcAft>
              <a:buSzPts val="3500"/>
              <a:buNone/>
              <a:defRPr/>
            </a:lvl6pPr>
            <a:lvl7pPr lvl="6">
              <a:spcBef>
                <a:spcPts val="0"/>
              </a:spcBef>
              <a:spcAft>
                <a:spcPts val="0"/>
              </a:spcAft>
              <a:buSzPts val="3500"/>
              <a:buNone/>
              <a:defRPr/>
            </a:lvl7pPr>
            <a:lvl8pPr lvl="7">
              <a:spcBef>
                <a:spcPts val="0"/>
              </a:spcBef>
              <a:spcAft>
                <a:spcPts val="0"/>
              </a:spcAft>
              <a:buSzPts val="3500"/>
              <a:buNone/>
              <a:defRPr/>
            </a:lvl8pPr>
            <a:lvl9pPr lvl="8">
              <a:spcBef>
                <a:spcPts val="0"/>
              </a:spcBef>
              <a:spcAft>
                <a:spcPts val="0"/>
              </a:spcAft>
              <a:buSzPts val="3500"/>
              <a:buNone/>
              <a:defRPr/>
            </a:lvl9pPr>
          </a:lstStyle>
          <a:p/>
        </p:txBody>
      </p:sp>
      <p:sp>
        <p:nvSpPr>
          <p:cNvPr id="22" name="Google Shape;22;p5"/>
          <p:cNvSpPr txBox="1"/>
          <p:nvPr>
            <p:ph idx="1" type="body"/>
          </p:nvPr>
        </p:nvSpPr>
        <p:spPr>
          <a:xfrm>
            <a:off x="342870" y="1741518"/>
            <a:ext cx="4399800" cy="5162700"/>
          </a:xfrm>
          <a:prstGeom prst="rect">
            <a:avLst/>
          </a:prstGeom>
        </p:spPr>
        <p:txBody>
          <a:bodyPr anchorCtr="0" anchor="t" bIns="113100" lIns="113100" spcFirstLastPara="1" rIns="113100" wrap="square" tIns="113100">
            <a:normAutofit/>
          </a:bodyPr>
          <a:lstStyle>
            <a:lvl1pPr indent="-336550" lvl="0" marL="457200">
              <a:spcBef>
                <a:spcPts val="0"/>
              </a:spcBef>
              <a:spcAft>
                <a:spcPts val="0"/>
              </a:spcAft>
              <a:buSzPts val="1700"/>
              <a:buChar char="●"/>
              <a:defRPr sz="1700"/>
            </a:lvl1pPr>
            <a:lvl2pPr indent="-323850" lvl="1" marL="914400">
              <a:spcBef>
                <a:spcPts val="0"/>
              </a:spcBef>
              <a:spcAft>
                <a:spcPts val="0"/>
              </a:spcAft>
              <a:buSzPts val="1500"/>
              <a:buChar char="○"/>
              <a:defRPr sz="1500"/>
            </a:lvl2pPr>
            <a:lvl3pPr indent="-323850" lvl="2" marL="1371600">
              <a:spcBef>
                <a:spcPts val="0"/>
              </a:spcBef>
              <a:spcAft>
                <a:spcPts val="0"/>
              </a:spcAft>
              <a:buSzPts val="1500"/>
              <a:buChar char="■"/>
              <a:defRPr sz="1500"/>
            </a:lvl3pPr>
            <a:lvl4pPr indent="-323850" lvl="3" marL="1828800">
              <a:spcBef>
                <a:spcPts val="0"/>
              </a:spcBef>
              <a:spcAft>
                <a:spcPts val="0"/>
              </a:spcAft>
              <a:buSzPts val="1500"/>
              <a:buChar char="●"/>
              <a:defRPr sz="1500"/>
            </a:lvl4pPr>
            <a:lvl5pPr indent="-323850" lvl="4" marL="2286000">
              <a:spcBef>
                <a:spcPts val="0"/>
              </a:spcBef>
              <a:spcAft>
                <a:spcPts val="0"/>
              </a:spcAft>
              <a:buSzPts val="1500"/>
              <a:buChar char="○"/>
              <a:defRPr sz="1500"/>
            </a:lvl5pPr>
            <a:lvl6pPr indent="-323850" lvl="5" marL="2743200">
              <a:spcBef>
                <a:spcPts val="0"/>
              </a:spcBef>
              <a:spcAft>
                <a:spcPts val="0"/>
              </a:spcAft>
              <a:buSzPts val="1500"/>
              <a:buChar char="■"/>
              <a:defRPr sz="1500"/>
            </a:lvl6pPr>
            <a:lvl7pPr indent="-323850" lvl="6" marL="3200400">
              <a:spcBef>
                <a:spcPts val="0"/>
              </a:spcBef>
              <a:spcAft>
                <a:spcPts val="0"/>
              </a:spcAft>
              <a:buSzPts val="1500"/>
              <a:buChar char="●"/>
              <a:defRPr sz="1500"/>
            </a:lvl7pPr>
            <a:lvl8pPr indent="-323850" lvl="7" marL="3657600">
              <a:spcBef>
                <a:spcPts val="0"/>
              </a:spcBef>
              <a:spcAft>
                <a:spcPts val="0"/>
              </a:spcAft>
              <a:buSzPts val="1500"/>
              <a:buChar char="○"/>
              <a:defRPr sz="1500"/>
            </a:lvl8pPr>
            <a:lvl9pPr indent="-323850" lvl="8" marL="4114800">
              <a:spcBef>
                <a:spcPts val="0"/>
              </a:spcBef>
              <a:spcAft>
                <a:spcPts val="0"/>
              </a:spcAft>
              <a:buSzPts val="1500"/>
              <a:buChar char="■"/>
              <a:defRPr sz="1500"/>
            </a:lvl9pPr>
          </a:lstStyle>
          <a:p/>
        </p:txBody>
      </p:sp>
      <p:sp>
        <p:nvSpPr>
          <p:cNvPr id="23" name="Google Shape;23;p5"/>
          <p:cNvSpPr txBox="1"/>
          <p:nvPr>
            <p:ph idx="2" type="body"/>
          </p:nvPr>
        </p:nvSpPr>
        <p:spPr>
          <a:xfrm>
            <a:off x="5315640" y="1741518"/>
            <a:ext cx="4399800" cy="5162700"/>
          </a:xfrm>
          <a:prstGeom prst="rect">
            <a:avLst/>
          </a:prstGeom>
        </p:spPr>
        <p:txBody>
          <a:bodyPr anchorCtr="0" anchor="t" bIns="113100" lIns="113100" spcFirstLastPara="1" rIns="113100" wrap="square" tIns="113100">
            <a:normAutofit/>
          </a:bodyPr>
          <a:lstStyle>
            <a:lvl1pPr indent="-336550" lvl="0" marL="457200">
              <a:spcBef>
                <a:spcPts val="0"/>
              </a:spcBef>
              <a:spcAft>
                <a:spcPts val="0"/>
              </a:spcAft>
              <a:buSzPts val="1700"/>
              <a:buChar char="●"/>
              <a:defRPr sz="1700"/>
            </a:lvl1pPr>
            <a:lvl2pPr indent="-323850" lvl="1" marL="914400">
              <a:spcBef>
                <a:spcPts val="0"/>
              </a:spcBef>
              <a:spcAft>
                <a:spcPts val="0"/>
              </a:spcAft>
              <a:buSzPts val="1500"/>
              <a:buChar char="○"/>
              <a:defRPr sz="1500"/>
            </a:lvl2pPr>
            <a:lvl3pPr indent="-323850" lvl="2" marL="1371600">
              <a:spcBef>
                <a:spcPts val="0"/>
              </a:spcBef>
              <a:spcAft>
                <a:spcPts val="0"/>
              </a:spcAft>
              <a:buSzPts val="1500"/>
              <a:buChar char="■"/>
              <a:defRPr sz="1500"/>
            </a:lvl3pPr>
            <a:lvl4pPr indent="-323850" lvl="3" marL="1828800">
              <a:spcBef>
                <a:spcPts val="0"/>
              </a:spcBef>
              <a:spcAft>
                <a:spcPts val="0"/>
              </a:spcAft>
              <a:buSzPts val="1500"/>
              <a:buChar char="●"/>
              <a:defRPr sz="1500"/>
            </a:lvl4pPr>
            <a:lvl5pPr indent="-323850" lvl="4" marL="2286000">
              <a:spcBef>
                <a:spcPts val="0"/>
              </a:spcBef>
              <a:spcAft>
                <a:spcPts val="0"/>
              </a:spcAft>
              <a:buSzPts val="1500"/>
              <a:buChar char="○"/>
              <a:defRPr sz="1500"/>
            </a:lvl5pPr>
            <a:lvl6pPr indent="-323850" lvl="5" marL="2743200">
              <a:spcBef>
                <a:spcPts val="0"/>
              </a:spcBef>
              <a:spcAft>
                <a:spcPts val="0"/>
              </a:spcAft>
              <a:buSzPts val="1500"/>
              <a:buChar char="■"/>
              <a:defRPr sz="1500"/>
            </a:lvl6pPr>
            <a:lvl7pPr indent="-323850" lvl="6" marL="3200400">
              <a:spcBef>
                <a:spcPts val="0"/>
              </a:spcBef>
              <a:spcAft>
                <a:spcPts val="0"/>
              </a:spcAft>
              <a:buSzPts val="1500"/>
              <a:buChar char="●"/>
              <a:defRPr sz="1500"/>
            </a:lvl7pPr>
            <a:lvl8pPr indent="-323850" lvl="7" marL="3657600">
              <a:spcBef>
                <a:spcPts val="0"/>
              </a:spcBef>
              <a:spcAft>
                <a:spcPts val="0"/>
              </a:spcAft>
              <a:buSzPts val="1500"/>
              <a:buChar char="○"/>
              <a:defRPr sz="1500"/>
            </a:lvl8pPr>
            <a:lvl9pPr indent="-323850" lvl="8" marL="4114800">
              <a:spcBef>
                <a:spcPts val="0"/>
              </a:spcBef>
              <a:spcAft>
                <a:spcPts val="0"/>
              </a:spcAft>
              <a:buSzPts val="1500"/>
              <a:buChar char="■"/>
              <a:defRPr sz="1500"/>
            </a:lvl9pPr>
          </a:lstStyle>
          <a:p/>
        </p:txBody>
      </p:sp>
      <p:sp>
        <p:nvSpPr>
          <p:cNvPr id="24" name="Google Shape;24;p5"/>
          <p:cNvSpPr txBox="1"/>
          <p:nvPr>
            <p:ph idx="12" type="sldNum"/>
          </p:nvPr>
        </p:nvSpPr>
        <p:spPr>
          <a:xfrm>
            <a:off x="9319704" y="7046639"/>
            <a:ext cx="603600" cy="5949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42870" y="672482"/>
            <a:ext cx="9372600" cy="865500"/>
          </a:xfrm>
          <a:prstGeom prst="rect">
            <a:avLst/>
          </a:prstGeom>
        </p:spPr>
        <p:txBody>
          <a:bodyPr anchorCtr="0" anchor="t" bIns="113100" lIns="113100" spcFirstLastPara="1" rIns="113100" wrap="square" tIns="113100">
            <a:normAutofit/>
          </a:bodyPr>
          <a:lstStyle>
            <a:lvl1pPr lvl="0">
              <a:spcBef>
                <a:spcPts val="0"/>
              </a:spcBef>
              <a:spcAft>
                <a:spcPts val="0"/>
              </a:spcAft>
              <a:buSzPts val="3500"/>
              <a:buNone/>
              <a:defRPr/>
            </a:lvl1pPr>
            <a:lvl2pPr lvl="1">
              <a:spcBef>
                <a:spcPts val="0"/>
              </a:spcBef>
              <a:spcAft>
                <a:spcPts val="0"/>
              </a:spcAft>
              <a:buSzPts val="3500"/>
              <a:buNone/>
              <a:defRPr/>
            </a:lvl2pPr>
            <a:lvl3pPr lvl="2">
              <a:spcBef>
                <a:spcPts val="0"/>
              </a:spcBef>
              <a:spcAft>
                <a:spcPts val="0"/>
              </a:spcAft>
              <a:buSzPts val="3500"/>
              <a:buNone/>
              <a:defRPr/>
            </a:lvl3pPr>
            <a:lvl4pPr lvl="3">
              <a:spcBef>
                <a:spcPts val="0"/>
              </a:spcBef>
              <a:spcAft>
                <a:spcPts val="0"/>
              </a:spcAft>
              <a:buSzPts val="3500"/>
              <a:buNone/>
              <a:defRPr/>
            </a:lvl4pPr>
            <a:lvl5pPr lvl="4">
              <a:spcBef>
                <a:spcPts val="0"/>
              </a:spcBef>
              <a:spcAft>
                <a:spcPts val="0"/>
              </a:spcAft>
              <a:buSzPts val="3500"/>
              <a:buNone/>
              <a:defRPr/>
            </a:lvl5pPr>
            <a:lvl6pPr lvl="5">
              <a:spcBef>
                <a:spcPts val="0"/>
              </a:spcBef>
              <a:spcAft>
                <a:spcPts val="0"/>
              </a:spcAft>
              <a:buSzPts val="3500"/>
              <a:buNone/>
              <a:defRPr/>
            </a:lvl6pPr>
            <a:lvl7pPr lvl="6">
              <a:spcBef>
                <a:spcPts val="0"/>
              </a:spcBef>
              <a:spcAft>
                <a:spcPts val="0"/>
              </a:spcAft>
              <a:buSzPts val="3500"/>
              <a:buNone/>
              <a:defRPr/>
            </a:lvl7pPr>
            <a:lvl8pPr lvl="7">
              <a:spcBef>
                <a:spcPts val="0"/>
              </a:spcBef>
              <a:spcAft>
                <a:spcPts val="0"/>
              </a:spcAft>
              <a:buSzPts val="3500"/>
              <a:buNone/>
              <a:defRPr/>
            </a:lvl8pPr>
            <a:lvl9pPr lvl="8">
              <a:spcBef>
                <a:spcPts val="0"/>
              </a:spcBef>
              <a:spcAft>
                <a:spcPts val="0"/>
              </a:spcAft>
              <a:buSzPts val="3500"/>
              <a:buNone/>
              <a:defRPr/>
            </a:lvl9pPr>
          </a:lstStyle>
          <a:p/>
        </p:txBody>
      </p:sp>
      <p:sp>
        <p:nvSpPr>
          <p:cNvPr id="27" name="Google Shape;27;p6"/>
          <p:cNvSpPr txBox="1"/>
          <p:nvPr>
            <p:ph idx="12" type="sldNum"/>
          </p:nvPr>
        </p:nvSpPr>
        <p:spPr>
          <a:xfrm>
            <a:off x="9319704" y="7046639"/>
            <a:ext cx="603600" cy="5949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42870" y="839573"/>
            <a:ext cx="3088800" cy="1141800"/>
          </a:xfrm>
          <a:prstGeom prst="rect">
            <a:avLst/>
          </a:prstGeom>
        </p:spPr>
        <p:txBody>
          <a:bodyPr anchorCtr="0" anchor="b" bIns="113100" lIns="113100" spcFirstLastPara="1" rIns="113100" wrap="square" tIns="113100">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30" name="Google Shape;30;p7"/>
          <p:cNvSpPr txBox="1"/>
          <p:nvPr>
            <p:ph idx="1" type="body"/>
          </p:nvPr>
        </p:nvSpPr>
        <p:spPr>
          <a:xfrm>
            <a:off x="342870" y="2099840"/>
            <a:ext cx="3088800" cy="4804500"/>
          </a:xfrm>
          <a:prstGeom prst="rect">
            <a:avLst/>
          </a:prstGeom>
        </p:spPr>
        <p:txBody>
          <a:bodyPr anchorCtr="0" anchor="t" bIns="113100" lIns="113100" spcFirstLastPara="1" rIns="113100" wrap="square" tIns="113100">
            <a:normAutofit/>
          </a:bodyPr>
          <a:lstStyle>
            <a:lvl1pPr indent="-323850" lvl="0" marL="457200">
              <a:spcBef>
                <a:spcPts val="0"/>
              </a:spcBef>
              <a:spcAft>
                <a:spcPts val="0"/>
              </a:spcAft>
              <a:buSzPts val="1500"/>
              <a:buChar char="●"/>
              <a:defRPr sz="1500"/>
            </a:lvl1pPr>
            <a:lvl2pPr indent="-323850" lvl="1" marL="914400">
              <a:spcBef>
                <a:spcPts val="0"/>
              </a:spcBef>
              <a:spcAft>
                <a:spcPts val="0"/>
              </a:spcAft>
              <a:buSzPts val="1500"/>
              <a:buChar char="○"/>
              <a:defRPr sz="1500"/>
            </a:lvl2pPr>
            <a:lvl3pPr indent="-323850" lvl="2" marL="1371600">
              <a:spcBef>
                <a:spcPts val="0"/>
              </a:spcBef>
              <a:spcAft>
                <a:spcPts val="0"/>
              </a:spcAft>
              <a:buSzPts val="1500"/>
              <a:buChar char="■"/>
              <a:defRPr sz="1500"/>
            </a:lvl3pPr>
            <a:lvl4pPr indent="-323850" lvl="3" marL="1828800">
              <a:spcBef>
                <a:spcPts val="0"/>
              </a:spcBef>
              <a:spcAft>
                <a:spcPts val="0"/>
              </a:spcAft>
              <a:buSzPts val="1500"/>
              <a:buChar char="●"/>
              <a:defRPr sz="1500"/>
            </a:lvl4pPr>
            <a:lvl5pPr indent="-323850" lvl="4" marL="2286000">
              <a:spcBef>
                <a:spcPts val="0"/>
              </a:spcBef>
              <a:spcAft>
                <a:spcPts val="0"/>
              </a:spcAft>
              <a:buSzPts val="1500"/>
              <a:buChar char="○"/>
              <a:defRPr sz="1500"/>
            </a:lvl5pPr>
            <a:lvl6pPr indent="-323850" lvl="5" marL="2743200">
              <a:spcBef>
                <a:spcPts val="0"/>
              </a:spcBef>
              <a:spcAft>
                <a:spcPts val="0"/>
              </a:spcAft>
              <a:buSzPts val="1500"/>
              <a:buChar char="■"/>
              <a:defRPr sz="1500"/>
            </a:lvl6pPr>
            <a:lvl7pPr indent="-323850" lvl="6" marL="3200400">
              <a:spcBef>
                <a:spcPts val="0"/>
              </a:spcBef>
              <a:spcAft>
                <a:spcPts val="0"/>
              </a:spcAft>
              <a:buSzPts val="1500"/>
              <a:buChar char="●"/>
              <a:defRPr sz="1500"/>
            </a:lvl7pPr>
            <a:lvl8pPr indent="-323850" lvl="7" marL="3657600">
              <a:spcBef>
                <a:spcPts val="0"/>
              </a:spcBef>
              <a:spcAft>
                <a:spcPts val="0"/>
              </a:spcAft>
              <a:buSzPts val="1500"/>
              <a:buChar char="○"/>
              <a:defRPr sz="1500"/>
            </a:lvl8pPr>
            <a:lvl9pPr indent="-323850" lvl="8" marL="4114800">
              <a:spcBef>
                <a:spcPts val="0"/>
              </a:spcBef>
              <a:spcAft>
                <a:spcPts val="0"/>
              </a:spcAft>
              <a:buSzPts val="1500"/>
              <a:buChar char="■"/>
              <a:defRPr sz="1500"/>
            </a:lvl9pPr>
          </a:lstStyle>
          <a:p/>
        </p:txBody>
      </p:sp>
      <p:sp>
        <p:nvSpPr>
          <p:cNvPr id="31" name="Google Shape;31;p7"/>
          <p:cNvSpPr txBox="1"/>
          <p:nvPr>
            <p:ph idx="12" type="sldNum"/>
          </p:nvPr>
        </p:nvSpPr>
        <p:spPr>
          <a:xfrm>
            <a:off x="9319704" y="7046639"/>
            <a:ext cx="603600" cy="5949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539275" y="680227"/>
            <a:ext cx="7004700" cy="6181800"/>
          </a:xfrm>
          <a:prstGeom prst="rect">
            <a:avLst/>
          </a:prstGeom>
        </p:spPr>
        <p:txBody>
          <a:bodyPr anchorCtr="0" anchor="ctr" bIns="113100" lIns="113100" spcFirstLastPara="1" rIns="113100" wrap="square" tIns="113100">
            <a:normAutofit/>
          </a:bodyPr>
          <a:lstStyle>
            <a:lvl1pPr lvl="0">
              <a:spcBef>
                <a:spcPts val="0"/>
              </a:spcBef>
              <a:spcAft>
                <a:spcPts val="0"/>
              </a:spcAft>
              <a:buSzPts val="5900"/>
              <a:buNone/>
              <a:defRPr sz="5900"/>
            </a:lvl1pPr>
            <a:lvl2pPr lvl="1">
              <a:spcBef>
                <a:spcPts val="0"/>
              </a:spcBef>
              <a:spcAft>
                <a:spcPts val="0"/>
              </a:spcAft>
              <a:buSzPts val="5900"/>
              <a:buNone/>
              <a:defRPr sz="5900"/>
            </a:lvl2pPr>
            <a:lvl3pPr lvl="2">
              <a:spcBef>
                <a:spcPts val="0"/>
              </a:spcBef>
              <a:spcAft>
                <a:spcPts val="0"/>
              </a:spcAft>
              <a:buSzPts val="5900"/>
              <a:buNone/>
              <a:defRPr sz="5900"/>
            </a:lvl3pPr>
            <a:lvl4pPr lvl="3">
              <a:spcBef>
                <a:spcPts val="0"/>
              </a:spcBef>
              <a:spcAft>
                <a:spcPts val="0"/>
              </a:spcAft>
              <a:buSzPts val="5900"/>
              <a:buNone/>
              <a:defRPr sz="5900"/>
            </a:lvl4pPr>
            <a:lvl5pPr lvl="4">
              <a:spcBef>
                <a:spcPts val="0"/>
              </a:spcBef>
              <a:spcAft>
                <a:spcPts val="0"/>
              </a:spcAft>
              <a:buSzPts val="5900"/>
              <a:buNone/>
              <a:defRPr sz="5900"/>
            </a:lvl5pPr>
            <a:lvl6pPr lvl="5">
              <a:spcBef>
                <a:spcPts val="0"/>
              </a:spcBef>
              <a:spcAft>
                <a:spcPts val="0"/>
              </a:spcAft>
              <a:buSzPts val="5900"/>
              <a:buNone/>
              <a:defRPr sz="5900"/>
            </a:lvl6pPr>
            <a:lvl7pPr lvl="6">
              <a:spcBef>
                <a:spcPts val="0"/>
              </a:spcBef>
              <a:spcAft>
                <a:spcPts val="0"/>
              </a:spcAft>
              <a:buSzPts val="5900"/>
              <a:buNone/>
              <a:defRPr sz="5900"/>
            </a:lvl7pPr>
            <a:lvl8pPr lvl="7">
              <a:spcBef>
                <a:spcPts val="0"/>
              </a:spcBef>
              <a:spcAft>
                <a:spcPts val="0"/>
              </a:spcAft>
              <a:buSzPts val="5900"/>
              <a:buNone/>
              <a:defRPr sz="5900"/>
            </a:lvl8pPr>
            <a:lvl9pPr lvl="8">
              <a:spcBef>
                <a:spcPts val="0"/>
              </a:spcBef>
              <a:spcAft>
                <a:spcPts val="0"/>
              </a:spcAft>
              <a:buSzPts val="5900"/>
              <a:buNone/>
              <a:defRPr sz="5900"/>
            </a:lvl9pPr>
          </a:lstStyle>
          <a:p/>
        </p:txBody>
      </p:sp>
      <p:sp>
        <p:nvSpPr>
          <p:cNvPr id="34" name="Google Shape;34;p8"/>
          <p:cNvSpPr txBox="1"/>
          <p:nvPr>
            <p:ph idx="12" type="sldNum"/>
          </p:nvPr>
        </p:nvSpPr>
        <p:spPr>
          <a:xfrm>
            <a:off x="9319704" y="7046639"/>
            <a:ext cx="603600" cy="5949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5029200" y="-189"/>
            <a:ext cx="5029200" cy="7772400"/>
          </a:xfrm>
          <a:prstGeom prst="rect">
            <a:avLst/>
          </a:prstGeom>
          <a:solidFill>
            <a:schemeClr val="lt2"/>
          </a:solidFill>
          <a:ln>
            <a:noFill/>
          </a:ln>
        </p:spPr>
        <p:txBody>
          <a:bodyPr anchorCtr="0" anchor="ctr" bIns="113100" lIns="113100" spcFirstLastPara="1" rIns="113100" wrap="square" tIns="113100">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92050" y="1863464"/>
            <a:ext cx="4449600" cy="2239800"/>
          </a:xfrm>
          <a:prstGeom prst="rect">
            <a:avLst/>
          </a:prstGeom>
        </p:spPr>
        <p:txBody>
          <a:bodyPr anchorCtr="0" anchor="b" bIns="113100" lIns="113100" spcFirstLastPara="1" rIns="113100" wrap="square" tIns="11310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38" name="Google Shape;38;p9"/>
          <p:cNvSpPr txBox="1"/>
          <p:nvPr>
            <p:ph idx="1" type="subTitle"/>
          </p:nvPr>
        </p:nvSpPr>
        <p:spPr>
          <a:xfrm>
            <a:off x="292050" y="4235758"/>
            <a:ext cx="4449600" cy="1866300"/>
          </a:xfrm>
          <a:prstGeom prst="rect">
            <a:avLst/>
          </a:prstGeom>
        </p:spPr>
        <p:txBody>
          <a:bodyPr anchorCtr="0" anchor="t" bIns="113100" lIns="113100" spcFirstLastPara="1" rIns="113100" wrap="square" tIns="113100">
            <a:normAutofit/>
          </a:bodyPr>
          <a:lstStyle>
            <a:lvl1pPr lvl="0" algn="ctr">
              <a:lnSpc>
                <a:spcPct val="100000"/>
              </a:lnSpc>
              <a:spcBef>
                <a:spcPts val="0"/>
              </a:spcBef>
              <a:spcAft>
                <a:spcPts val="0"/>
              </a:spcAft>
              <a:buSzPts val="2600"/>
              <a:buNone/>
              <a:defRPr sz="2600"/>
            </a:lvl1pPr>
            <a:lvl2pPr lvl="1" algn="ctr">
              <a:lnSpc>
                <a:spcPct val="100000"/>
              </a:lnSpc>
              <a:spcBef>
                <a:spcPts val="0"/>
              </a:spcBef>
              <a:spcAft>
                <a:spcPts val="0"/>
              </a:spcAft>
              <a:buSzPts val="2600"/>
              <a:buNone/>
              <a:defRPr sz="2600"/>
            </a:lvl2pPr>
            <a:lvl3pPr lvl="2" algn="ctr">
              <a:lnSpc>
                <a:spcPct val="100000"/>
              </a:lnSpc>
              <a:spcBef>
                <a:spcPts val="0"/>
              </a:spcBef>
              <a:spcAft>
                <a:spcPts val="0"/>
              </a:spcAft>
              <a:buSzPts val="2600"/>
              <a:buNone/>
              <a:defRPr sz="2600"/>
            </a:lvl3pPr>
            <a:lvl4pPr lvl="3" algn="ctr">
              <a:lnSpc>
                <a:spcPct val="100000"/>
              </a:lnSpc>
              <a:spcBef>
                <a:spcPts val="0"/>
              </a:spcBef>
              <a:spcAft>
                <a:spcPts val="0"/>
              </a:spcAft>
              <a:buSzPts val="2600"/>
              <a:buNone/>
              <a:defRPr sz="2600"/>
            </a:lvl4pPr>
            <a:lvl5pPr lvl="4" algn="ctr">
              <a:lnSpc>
                <a:spcPct val="100000"/>
              </a:lnSpc>
              <a:spcBef>
                <a:spcPts val="0"/>
              </a:spcBef>
              <a:spcAft>
                <a:spcPts val="0"/>
              </a:spcAft>
              <a:buSzPts val="2600"/>
              <a:buNone/>
              <a:defRPr sz="2600"/>
            </a:lvl5pPr>
            <a:lvl6pPr lvl="5" algn="ctr">
              <a:lnSpc>
                <a:spcPct val="100000"/>
              </a:lnSpc>
              <a:spcBef>
                <a:spcPts val="0"/>
              </a:spcBef>
              <a:spcAft>
                <a:spcPts val="0"/>
              </a:spcAft>
              <a:buSzPts val="2600"/>
              <a:buNone/>
              <a:defRPr sz="2600"/>
            </a:lvl6pPr>
            <a:lvl7pPr lvl="6" algn="ctr">
              <a:lnSpc>
                <a:spcPct val="100000"/>
              </a:lnSpc>
              <a:spcBef>
                <a:spcPts val="0"/>
              </a:spcBef>
              <a:spcAft>
                <a:spcPts val="0"/>
              </a:spcAft>
              <a:buSzPts val="2600"/>
              <a:buNone/>
              <a:defRPr sz="2600"/>
            </a:lvl7pPr>
            <a:lvl8pPr lvl="7" algn="ctr">
              <a:lnSpc>
                <a:spcPct val="100000"/>
              </a:lnSpc>
              <a:spcBef>
                <a:spcPts val="0"/>
              </a:spcBef>
              <a:spcAft>
                <a:spcPts val="0"/>
              </a:spcAft>
              <a:buSzPts val="2600"/>
              <a:buNone/>
              <a:defRPr sz="2600"/>
            </a:lvl8pPr>
            <a:lvl9pPr lvl="8" algn="ctr">
              <a:lnSpc>
                <a:spcPct val="100000"/>
              </a:lnSpc>
              <a:spcBef>
                <a:spcPts val="0"/>
              </a:spcBef>
              <a:spcAft>
                <a:spcPts val="0"/>
              </a:spcAft>
              <a:buSzPts val="2600"/>
              <a:buNone/>
              <a:defRPr sz="2600"/>
            </a:lvl9pPr>
          </a:lstStyle>
          <a:p/>
        </p:txBody>
      </p:sp>
      <p:sp>
        <p:nvSpPr>
          <p:cNvPr id="39" name="Google Shape;39;p9"/>
          <p:cNvSpPr txBox="1"/>
          <p:nvPr>
            <p:ph idx="2" type="body"/>
          </p:nvPr>
        </p:nvSpPr>
        <p:spPr>
          <a:xfrm>
            <a:off x="5433450" y="1094158"/>
            <a:ext cx="4220700" cy="5583600"/>
          </a:xfrm>
          <a:prstGeom prst="rect">
            <a:avLst/>
          </a:prstGeom>
        </p:spPr>
        <p:txBody>
          <a:bodyPr anchorCtr="0" anchor="ctr" bIns="113100" lIns="113100" spcFirstLastPara="1" rIns="113100" wrap="square" tIns="113100">
            <a:normAutofit/>
          </a:bodyPr>
          <a:lstStyle>
            <a:lvl1pPr indent="-368300" lvl="0" marL="457200">
              <a:spcBef>
                <a:spcPts val="0"/>
              </a:spcBef>
              <a:spcAft>
                <a:spcPts val="0"/>
              </a:spcAft>
              <a:buSzPts val="2200"/>
              <a:buChar char="●"/>
              <a:defRPr/>
            </a:lvl1pPr>
            <a:lvl2pPr indent="-336550" lvl="1" marL="914400">
              <a:spcBef>
                <a:spcPts val="0"/>
              </a:spcBef>
              <a:spcAft>
                <a:spcPts val="0"/>
              </a:spcAft>
              <a:buSzPts val="1700"/>
              <a:buChar char="○"/>
              <a:defRPr/>
            </a:lvl2pPr>
            <a:lvl3pPr indent="-336550" lvl="2" marL="1371600">
              <a:spcBef>
                <a:spcPts val="0"/>
              </a:spcBef>
              <a:spcAft>
                <a:spcPts val="0"/>
              </a:spcAft>
              <a:buSzPts val="1700"/>
              <a:buChar char="■"/>
              <a:defRPr/>
            </a:lvl3pPr>
            <a:lvl4pPr indent="-336550" lvl="3" marL="1828800">
              <a:spcBef>
                <a:spcPts val="0"/>
              </a:spcBef>
              <a:spcAft>
                <a:spcPts val="0"/>
              </a:spcAft>
              <a:buSzPts val="1700"/>
              <a:buChar char="●"/>
              <a:defRPr/>
            </a:lvl4pPr>
            <a:lvl5pPr indent="-336550" lvl="4" marL="2286000">
              <a:spcBef>
                <a:spcPts val="0"/>
              </a:spcBef>
              <a:spcAft>
                <a:spcPts val="0"/>
              </a:spcAft>
              <a:buSzPts val="1700"/>
              <a:buChar char="○"/>
              <a:defRPr/>
            </a:lvl5pPr>
            <a:lvl6pPr indent="-336550" lvl="5" marL="2743200">
              <a:spcBef>
                <a:spcPts val="0"/>
              </a:spcBef>
              <a:spcAft>
                <a:spcPts val="0"/>
              </a:spcAft>
              <a:buSzPts val="1700"/>
              <a:buChar char="■"/>
              <a:defRPr/>
            </a:lvl6pPr>
            <a:lvl7pPr indent="-336550" lvl="6" marL="3200400">
              <a:spcBef>
                <a:spcPts val="0"/>
              </a:spcBef>
              <a:spcAft>
                <a:spcPts val="0"/>
              </a:spcAft>
              <a:buSzPts val="1700"/>
              <a:buChar char="●"/>
              <a:defRPr/>
            </a:lvl7pPr>
            <a:lvl8pPr indent="-336550" lvl="7" marL="3657600">
              <a:spcBef>
                <a:spcPts val="0"/>
              </a:spcBef>
              <a:spcAft>
                <a:spcPts val="0"/>
              </a:spcAft>
              <a:buSzPts val="1700"/>
              <a:buChar char="○"/>
              <a:defRPr/>
            </a:lvl8pPr>
            <a:lvl9pPr indent="-336550" lvl="8" marL="4114800">
              <a:spcBef>
                <a:spcPts val="0"/>
              </a:spcBef>
              <a:spcAft>
                <a:spcPts val="0"/>
              </a:spcAft>
              <a:buSzPts val="1700"/>
              <a:buChar char="■"/>
              <a:defRPr/>
            </a:lvl9pPr>
          </a:lstStyle>
          <a:p/>
        </p:txBody>
      </p:sp>
      <p:sp>
        <p:nvSpPr>
          <p:cNvPr id="40" name="Google Shape;40;p9"/>
          <p:cNvSpPr txBox="1"/>
          <p:nvPr>
            <p:ph idx="12" type="sldNum"/>
          </p:nvPr>
        </p:nvSpPr>
        <p:spPr>
          <a:xfrm>
            <a:off x="9319704" y="7046639"/>
            <a:ext cx="603600" cy="5949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42870" y="6392869"/>
            <a:ext cx="6598800" cy="914400"/>
          </a:xfrm>
          <a:prstGeom prst="rect">
            <a:avLst/>
          </a:prstGeom>
        </p:spPr>
        <p:txBody>
          <a:bodyPr anchorCtr="0" anchor="ctr" bIns="113100" lIns="113100" spcFirstLastPara="1" rIns="113100" wrap="square" tIns="113100">
            <a:normAutofit/>
          </a:bodyPr>
          <a:lstStyle>
            <a:lvl1pPr indent="-228600" lvl="0" marL="457200">
              <a:lnSpc>
                <a:spcPct val="100000"/>
              </a:lnSpc>
              <a:spcBef>
                <a:spcPts val="0"/>
              </a:spcBef>
              <a:spcAft>
                <a:spcPts val="0"/>
              </a:spcAft>
              <a:buSzPts val="2200"/>
              <a:buNone/>
              <a:defRPr/>
            </a:lvl1pPr>
          </a:lstStyle>
          <a:p/>
        </p:txBody>
      </p:sp>
      <p:sp>
        <p:nvSpPr>
          <p:cNvPr id="43" name="Google Shape;43;p10"/>
          <p:cNvSpPr txBox="1"/>
          <p:nvPr>
            <p:ph idx="12" type="sldNum"/>
          </p:nvPr>
        </p:nvSpPr>
        <p:spPr>
          <a:xfrm>
            <a:off x="9319704" y="7046639"/>
            <a:ext cx="603600" cy="594900"/>
          </a:xfrm>
          <a:prstGeom prst="rect">
            <a:avLst/>
          </a:prstGeom>
        </p:spPr>
        <p:txBody>
          <a:bodyPr anchorCtr="0" anchor="ctr" bIns="113100" lIns="113100" spcFirstLastPara="1" rIns="113100" wrap="square" tIns="1131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1.xml"/><Relationship Id="rId12" Type="http://schemas.openxmlformats.org/officeDocument/2006/relationships/slideLayout" Target="../slideLayouts/slideLayout11.xml"/><Relationship Id="rId1" Type="http://schemas.openxmlformats.org/officeDocument/2006/relationships/image" Target="../media/image2.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blipFill>
          <a:blip r:embed="rId1">
            <a:alphaModFix/>
          </a:blip>
          <a:stretch>
            <a:fillRect/>
          </a:stretch>
        </a:blip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42870" y="672482"/>
            <a:ext cx="9372600" cy="865500"/>
          </a:xfrm>
          <a:prstGeom prst="rect">
            <a:avLst/>
          </a:prstGeom>
          <a:noFill/>
          <a:ln>
            <a:noFill/>
          </a:ln>
        </p:spPr>
        <p:txBody>
          <a:bodyPr anchorCtr="0" anchor="t" bIns="113100" lIns="113100" spcFirstLastPara="1" rIns="113100" wrap="square" tIns="113100">
            <a:normAutofit/>
          </a:bodyPr>
          <a:lstStyle>
            <a:lvl1pPr lvl="0">
              <a:spcBef>
                <a:spcPts val="0"/>
              </a:spcBef>
              <a:spcAft>
                <a:spcPts val="0"/>
              </a:spcAft>
              <a:buClr>
                <a:schemeClr val="dk1"/>
              </a:buClr>
              <a:buSzPts val="3500"/>
              <a:buNone/>
              <a:defRPr sz="3500">
                <a:solidFill>
                  <a:schemeClr val="dk1"/>
                </a:solidFill>
              </a:defRPr>
            </a:lvl1pPr>
            <a:lvl2pPr lvl="1">
              <a:spcBef>
                <a:spcPts val="0"/>
              </a:spcBef>
              <a:spcAft>
                <a:spcPts val="0"/>
              </a:spcAft>
              <a:buClr>
                <a:schemeClr val="dk1"/>
              </a:buClr>
              <a:buSzPts val="3500"/>
              <a:buNone/>
              <a:defRPr sz="3500">
                <a:solidFill>
                  <a:schemeClr val="dk1"/>
                </a:solidFill>
              </a:defRPr>
            </a:lvl2pPr>
            <a:lvl3pPr lvl="2">
              <a:spcBef>
                <a:spcPts val="0"/>
              </a:spcBef>
              <a:spcAft>
                <a:spcPts val="0"/>
              </a:spcAft>
              <a:buClr>
                <a:schemeClr val="dk1"/>
              </a:buClr>
              <a:buSzPts val="3500"/>
              <a:buNone/>
              <a:defRPr sz="3500">
                <a:solidFill>
                  <a:schemeClr val="dk1"/>
                </a:solidFill>
              </a:defRPr>
            </a:lvl3pPr>
            <a:lvl4pPr lvl="3">
              <a:spcBef>
                <a:spcPts val="0"/>
              </a:spcBef>
              <a:spcAft>
                <a:spcPts val="0"/>
              </a:spcAft>
              <a:buClr>
                <a:schemeClr val="dk1"/>
              </a:buClr>
              <a:buSzPts val="3500"/>
              <a:buNone/>
              <a:defRPr sz="3500">
                <a:solidFill>
                  <a:schemeClr val="dk1"/>
                </a:solidFill>
              </a:defRPr>
            </a:lvl4pPr>
            <a:lvl5pPr lvl="4">
              <a:spcBef>
                <a:spcPts val="0"/>
              </a:spcBef>
              <a:spcAft>
                <a:spcPts val="0"/>
              </a:spcAft>
              <a:buClr>
                <a:schemeClr val="dk1"/>
              </a:buClr>
              <a:buSzPts val="3500"/>
              <a:buNone/>
              <a:defRPr sz="3500">
                <a:solidFill>
                  <a:schemeClr val="dk1"/>
                </a:solidFill>
              </a:defRPr>
            </a:lvl5pPr>
            <a:lvl6pPr lvl="5">
              <a:spcBef>
                <a:spcPts val="0"/>
              </a:spcBef>
              <a:spcAft>
                <a:spcPts val="0"/>
              </a:spcAft>
              <a:buClr>
                <a:schemeClr val="dk1"/>
              </a:buClr>
              <a:buSzPts val="3500"/>
              <a:buNone/>
              <a:defRPr sz="3500">
                <a:solidFill>
                  <a:schemeClr val="dk1"/>
                </a:solidFill>
              </a:defRPr>
            </a:lvl6pPr>
            <a:lvl7pPr lvl="6">
              <a:spcBef>
                <a:spcPts val="0"/>
              </a:spcBef>
              <a:spcAft>
                <a:spcPts val="0"/>
              </a:spcAft>
              <a:buClr>
                <a:schemeClr val="dk1"/>
              </a:buClr>
              <a:buSzPts val="3500"/>
              <a:buNone/>
              <a:defRPr sz="3500">
                <a:solidFill>
                  <a:schemeClr val="dk1"/>
                </a:solidFill>
              </a:defRPr>
            </a:lvl7pPr>
            <a:lvl8pPr lvl="7">
              <a:spcBef>
                <a:spcPts val="0"/>
              </a:spcBef>
              <a:spcAft>
                <a:spcPts val="0"/>
              </a:spcAft>
              <a:buClr>
                <a:schemeClr val="dk1"/>
              </a:buClr>
              <a:buSzPts val="3500"/>
              <a:buNone/>
              <a:defRPr sz="3500">
                <a:solidFill>
                  <a:schemeClr val="dk1"/>
                </a:solidFill>
              </a:defRPr>
            </a:lvl8pPr>
            <a:lvl9pPr lvl="8">
              <a:spcBef>
                <a:spcPts val="0"/>
              </a:spcBef>
              <a:spcAft>
                <a:spcPts val="0"/>
              </a:spcAft>
              <a:buClr>
                <a:schemeClr val="dk1"/>
              </a:buClr>
              <a:buSzPts val="3500"/>
              <a:buNone/>
              <a:defRPr sz="3500">
                <a:solidFill>
                  <a:schemeClr val="dk1"/>
                </a:solidFill>
              </a:defRPr>
            </a:lvl9pPr>
          </a:lstStyle>
          <a:p/>
        </p:txBody>
      </p:sp>
      <p:sp>
        <p:nvSpPr>
          <p:cNvPr id="7" name="Google Shape;7;p1"/>
          <p:cNvSpPr txBox="1"/>
          <p:nvPr>
            <p:ph idx="1" type="body"/>
          </p:nvPr>
        </p:nvSpPr>
        <p:spPr>
          <a:xfrm>
            <a:off x="342870" y="1741518"/>
            <a:ext cx="9372600" cy="5162700"/>
          </a:xfrm>
          <a:prstGeom prst="rect">
            <a:avLst/>
          </a:prstGeom>
          <a:noFill/>
          <a:ln>
            <a:noFill/>
          </a:ln>
        </p:spPr>
        <p:txBody>
          <a:bodyPr anchorCtr="0" anchor="t" bIns="113100" lIns="113100" spcFirstLastPara="1" rIns="113100" wrap="square" tIns="113100">
            <a:normAutofit/>
          </a:bodyPr>
          <a:lstStyle>
            <a:lvl1pPr indent="-368300" lvl="0" marL="457200">
              <a:lnSpc>
                <a:spcPct val="115000"/>
              </a:lnSpc>
              <a:spcBef>
                <a:spcPts val="0"/>
              </a:spcBef>
              <a:spcAft>
                <a:spcPts val="0"/>
              </a:spcAft>
              <a:buClr>
                <a:schemeClr val="dk2"/>
              </a:buClr>
              <a:buSzPts val="2200"/>
              <a:buChar char="●"/>
              <a:defRPr sz="2200">
                <a:solidFill>
                  <a:schemeClr val="dk2"/>
                </a:solidFill>
              </a:defRPr>
            </a:lvl1pPr>
            <a:lvl2pPr indent="-336550" lvl="1" marL="914400">
              <a:lnSpc>
                <a:spcPct val="115000"/>
              </a:lnSpc>
              <a:spcBef>
                <a:spcPts val="0"/>
              </a:spcBef>
              <a:spcAft>
                <a:spcPts val="0"/>
              </a:spcAft>
              <a:buClr>
                <a:schemeClr val="dk2"/>
              </a:buClr>
              <a:buSzPts val="1700"/>
              <a:buChar char="○"/>
              <a:defRPr sz="1700">
                <a:solidFill>
                  <a:schemeClr val="dk2"/>
                </a:solidFill>
              </a:defRPr>
            </a:lvl2pPr>
            <a:lvl3pPr indent="-336550" lvl="2" marL="1371600">
              <a:lnSpc>
                <a:spcPct val="115000"/>
              </a:lnSpc>
              <a:spcBef>
                <a:spcPts val="0"/>
              </a:spcBef>
              <a:spcAft>
                <a:spcPts val="0"/>
              </a:spcAft>
              <a:buClr>
                <a:schemeClr val="dk2"/>
              </a:buClr>
              <a:buSzPts val="1700"/>
              <a:buChar char="■"/>
              <a:defRPr sz="1700">
                <a:solidFill>
                  <a:schemeClr val="dk2"/>
                </a:solidFill>
              </a:defRPr>
            </a:lvl3pPr>
            <a:lvl4pPr indent="-336550" lvl="3" marL="1828800">
              <a:lnSpc>
                <a:spcPct val="115000"/>
              </a:lnSpc>
              <a:spcBef>
                <a:spcPts val="0"/>
              </a:spcBef>
              <a:spcAft>
                <a:spcPts val="0"/>
              </a:spcAft>
              <a:buClr>
                <a:schemeClr val="dk2"/>
              </a:buClr>
              <a:buSzPts val="1700"/>
              <a:buChar char="●"/>
              <a:defRPr sz="1700">
                <a:solidFill>
                  <a:schemeClr val="dk2"/>
                </a:solidFill>
              </a:defRPr>
            </a:lvl4pPr>
            <a:lvl5pPr indent="-336550" lvl="4" marL="2286000">
              <a:lnSpc>
                <a:spcPct val="115000"/>
              </a:lnSpc>
              <a:spcBef>
                <a:spcPts val="0"/>
              </a:spcBef>
              <a:spcAft>
                <a:spcPts val="0"/>
              </a:spcAft>
              <a:buClr>
                <a:schemeClr val="dk2"/>
              </a:buClr>
              <a:buSzPts val="1700"/>
              <a:buChar char="○"/>
              <a:defRPr sz="1700">
                <a:solidFill>
                  <a:schemeClr val="dk2"/>
                </a:solidFill>
              </a:defRPr>
            </a:lvl5pPr>
            <a:lvl6pPr indent="-336550" lvl="5" marL="2743200">
              <a:lnSpc>
                <a:spcPct val="115000"/>
              </a:lnSpc>
              <a:spcBef>
                <a:spcPts val="0"/>
              </a:spcBef>
              <a:spcAft>
                <a:spcPts val="0"/>
              </a:spcAft>
              <a:buClr>
                <a:schemeClr val="dk2"/>
              </a:buClr>
              <a:buSzPts val="1700"/>
              <a:buChar char="■"/>
              <a:defRPr sz="1700">
                <a:solidFill>
                  <a:schemeClr val="dk2"/>
                </a:solidFill>
              </a:defRPr>
            </a:lvl6pPr>
            <a:lvl7pPr indent="-336550" lvl="6" marL="3200400">
              <a:lnSpc>
                <a:spcPct val="115000"/>
              </a:lnSpc>
              <a:spcBef>
                <a:spcPts val="0"/>
              </a:spcBef>
              <a:spcAft>
                <a:spcPts val="0"/>
              </a:spcAft>
              <a:buClr>
                <a:schemeClr val="dk2"/>
              </a:buClr>
              <a:buSzPts val="1700"/>
              <a:buChar char="●"/>
              <a:defRPr sz="1700">
                <a:solidFill>
                  <a:schemeClr val="dk2"/>
                </a:solidFill>
              </a:defRPr>
            </a:lvl7pPr>
            <a:lvl8pPr indent="-336550" lvl="7" marL="3657600">
              <a:lnSpc>
                <a:spcPct val="115000"/>
              </a:lnSpc>
              <a:spcBef>
                <a:spcPts val="0"/>
              </a:spcBef>
              <a:spcAft>
                <a:spcPts val="0"/>
              </a:spcAft>
              <a:buClr>
                <a:schemeClr val="dk2"/>
              </a:buClr>
              <a:buSzPts val="1700"/>
              <a:buChar char="○"/>
              <a:defRPr sz="1700">
                <a:solidFill>
                  <a:schemeClr val="dk2"/>
                </a:solidFill>
              </a:defRPr>
            </a:lvl8pPr>
            <a:lvl9pPr indent="-336550" lvl="8" marL="4114800">
              <a:lnSpc>
                <a:spcPct val="115000"/>
              </a:lnSpc>
              <a:spcBef>
                <a:spcPts val="0"/>
              </a:spcBef>
              <a:spcAft>
                <a:spcPts val="0"/>
              </a:spcAft>
              <a:buClr>
                <a:schemeClr val="dk2"/>
              </a:buClr>
              <a:buSzPts val="1700"/>
              <a:buChar char="■"/>
              <a:defRPr sz="1700">
                <a:solidFill>
                  <a:schemeClr val="dk2"/>
                </a:solidFill>
              </a:defRPr>
            </a:lvl9pPr>
          </a:lstStyle>
          <a:p/>
        </p:txBody>
      </p:sp>
      <p:sp>
        <p:nvSpPr>
          <p:cNvPr id="8" name="Google Shape;8;p1"/>
          <p:cNvSpPr txBox="1"/>
          <p:nvPr>
            <p:ph idx="12" type="sldNum"/>
          </p:nvPr>
        </p:nvSpPr>
        <p:spPr>
          <a:xfrm>
            <a:off x="9319704" y="7046639"/>
            <a:ext cx="603600" cy="594900"/>
          </a:xfrm>
          <a:prstGeom prst="rect">
            <a:avLst/>
          </a:prstGeom>
          <a:noFill/>
          <a:ln>
            <a:noFill/>
          </a:ln>
        </p:spPr>
        <p:txBody>
          <a:bodyPr anchorCtr="0" anchor="ctr" bIns="113100" lIns="113100" spcFirstLastPara="1" rIns="113100" wrap="square" tIns="113100">
            <a:normAutofit/>
          </a:bodyPr>
          <a:lstStyle>
            <a:lvl1pPr lvl="0" algn="r">
              <a:buNone/>
              <a:defRPr sz="1200">
                <a:solidFill>
                  <a:schemeClr val="dk2"/>
                </a:solidFill>
              </a:defRPr>
            </a:lvl1pPr>
            <a:lvl2pPr lvl="1" algn="r">
              <a:buNone/>
              <a:defRPr sz="1200">
                <a:solidFill>
                  <a:schemeClr val="dk2"/>
                </a:solidFill>
              </a:defRPr>
            </a:lvl2pPr>
            <a:lvl3pPr lvl="2" algn="r">
              <a:buNone/>
              <a:defRPr sz="1200">
                <a:solidFill>
                  <a:schemeClr val="dk2"/>
                </a:solidFill>
              </a:defRPr>
            </a:lvl3pPr>
            <a:lvl4pPr lvl="3" algn="r">
              <a:buNone/>
              <a:defRPr sz="1200">
                <a:solidFill>
                  <a:schemeClr val="dk2"/>
                </a:solidFill>
              </a:defRPr>
            </a:lvl4pPr>
            <a:lvl5pPr lvl="4" algn="r">
              <a:buNone/>
              <a:defRPr sz="1200">
                <a:solidFill>
                  <a:schemeClr val="dk2"/>
                </a:solidFill>
              </a:defRPr>
            </a:lvl5pPr>
            <a:lvl6pPr lvl="5" algn="r">
              <a:buNone/>
              <a:defRPr sz="1200">
                <a:solidFill>
                  <a:schemeClr val="dk2"/>
                </a:solidFill>
              </a:defRPr>
            </a:lvl6pPr>
            <a:lvl7pPr lvl="6" algn="r">
              <a:buNone/>
              <a:defRPr sz="1200">
                <a:solidFill>
                  <a:schemeClr val="dk2"/>
                </a:solidFill>
              </a:defRPr>
            </a:lvl7pPr>
            <a:lvl8pPr lvl="7" algn="r">
              <a:buNone/>
              <a:defRPr sz="1200">
                <a:solidFill>
                  <a:schemeClr val="dk2"/>
                </a:solidFill>
              </a:defRPr>
            </a:lvl8pPr>
            <a:lvl9pPr lvl="8" algn="r">
              <a:buNone/>
              <a:defRPr sz="12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9.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8.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9.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6.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7.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5.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nvSpPr>
        <p:spPr>
          <a:xfrm>
            <a:off x="404375" y="329100"/>
            <a:ext cx="4624800" cy="492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2000"/>
              <a:t>TRAFFIC TIME IN THE GARAGE</a:t>
            </a:r>
            <a:endParaRPr/>
          </a:p>
        </p:txBody>
      </p:sp>
      <p:sp>
        <p:nvSpPr>
          <p:cNvPr id="55" name="Google Shape;55;p13"/>
          <p:cNvSpPr txBox="1"/>
          <p:nvPr/>
        </p:nvSpPr>
        <p:spPr>
          <a:xfrm>
            <a:off x="472000" y="966500"/>
            <a:ext cx="6156000" cy="2909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a:t>LEARNING TARGETS:</a:t>
            </a:r>
            <a:endParaRPr b="1"/>
          </a:p>
          <a:p>
            <a:pPr indent="-317500" lvl="0" marL="457200" rtl="0" algn="l">
              <a:spcBef>
                <a:spcPts val="0"/>
              </a:spcBef>
              <a:spcAft>
                <a:spcPts val="0"/>
              </a:spcAft>
              <a:buSzPts val="1400"/>
              <a:buChar char="●"/>
            </a:pPr>
            <a:r>
              <a:rPr b="1" lang="en"/>
              <a:t>Skill: </a:t>
            </a:r>
            <a:r>
              <a:rPr lang="en"/>
              <a:t>I will move with balance and control.</a:t>
            </a:r>
            <a:endParaRPr/>
          </a:p>
          <a:p>
            <a:pPr indent="-317500" lvl="0" marL="457200" rtl="0" algn="l">
              <a:spcBef>
                <a:spcPts val="0"/>
              </a:spcBef>
              <a:spcAft>
                <a:spcPts val="0"/>
              </a:spcAft>
              <a:buSzPts val="1400"/>
              <a:buChar char="●"/>
            </a:pPr>
            <a:r>
              <a:rPr b="1" lang="en"/>
              <a:t>Cognitive: </a:t>
            </a:r>
            <a:r>
              <a:rPr b="1" lang="en">
                <a:solidFill>
                  <a:srgbClr val="000000"/>
                </a:solidFill>
              </a:rPr>
              <a:t> </a:t>
            </a:r>
            <a:r>
              <a:rPr lang="en">
                <a:solidFill>
                  <a:srgbClr val="000000"/>
                </a:solidFill>
              </a:rPr>
              <a:t>I will </a:t>
            </a:r>
            <a:r>
              <a:rPr lang="en">
                <a:solidFill>
                  <a:schemeClr val="dk1"/>
                </a:solidFill>
              </a:rPr>
              <a:t>start and stop with the music as my signal.</a:t>
            </a:r>
            <a:endParaRPr>
              <a:solidFill>
                <a:srgbClr val="000000"/>
              </a:solidFill>
            </a:endParaRPr>
          </a:p>
          <a:p>
            <a:pPr indent="-317500" lvl="0" marL="457200" rtl="0" algn="l">
              <a:spcBef>
                <a:spcPts val="0"/>
              </a:spcBef>
              <a:spcAft>
                <a:spcPts val="0"/>
              </a:spcAft>
              <a:buClr>
                <a:srgbClr val="000000"/>
              </a:buClr>
              <a:buSzPts val="1400"/>
              <a:buChar char="●"/>
            </a:pPr>
            <a:r>
              <a:rPr b="1" lang="en">
                <a:solidFill>
                  <a:srgbClr val="000000"/>
                </a:solidFill>
              </a:rPr>
              <a:t>Physical Activity:  </a:t>
            </a:r>
            <a:r>
              <a:rPr lang="en">
                <a:solidFill>
                  <a:srgbClr val="000000"/>
                </a:solidFill>
              </a:rPr>
              <a:t>I will </a:t>
            </a:r>
            <a:r>
              <a:rPr lang="en">
                <a:solidFill>
                  <a:schemeClr val="dk1"/>
                </a:solidFill>
              </a:rPr>
              <a:t>be active using different  locomotor skills.</a:t>
            </a:r>
            <a:endParaRPr>
              <a:solidFill>
                <a:srgbClr val="000000"/>
              </a:solidFill>
            </a:endParaRPr>
          </a:p>
          <a:p>
            <a:pPr indent="-317500" lvl="0" marL="457200" rtl="0" algn="l">
              <a:spcBef>
                <a:spcPts val="0"/>
              </a:spcBef>
              <a:spcAft>
                <a:spcPts val="0"/>
              </a:spcAft>
              <a:buClr>
                <a:srgbClr val="000000"/>
              </a:buClr>
              <a:buSzPts val="1400"/>
              <a:buChar char="●"/>
            </a:pPr>
            <a:r>
              <a:rPr b="1" lang="en">
                <a:solidFill>
                  <a:srgbClr val="000000"/>
                </a:solidFill>
              </a:rPr>
              <a:t>SEL:  </a:t>
            </a:r>
            <a:r>
              <a:rPr lang="en">
                <a:solidFill>
                  <a:srgbClr val="000000"/>
                </a:solidFill>
              </a:rPr>
              <a:t>I will </a:t>
            </a:r>
            <a:r>
              <a:rPr lang="en">
                <a:solidFill>
                  <a:schemeClr val="dk1"/>
                </a:solidFill>
              </a:rPr>
              <a:t>demonstrate respect through positive behaviors &amp; words</a:t>
            </a:r>
            <a:r>
              <a:rPr lang="en">
                <a:solidFill>
                  <a:srgbClr val="000000"/>
                </a:solidFill>
              </a:rPr>
              <a:t>.</a:t>
            </a:r>
            <a:endParaRPr>
              <a:solidFill>
                <a:srgbClr val="000000"/>
              </a:solidFill>
            </a:endParaRPr>
          </a:p>
          <a:p>
            <a:pPr indent="0" lvl="0" marL="0" rtl="0" algn="l">
              <a:spcBef>
                <a:spcPts val="0"/>
              </a:spcBef>
              <a:spcAft>
                <a:spcPts val="0"/>
              </a:spcAft>
              <a:buNone/>
            </a:pPr>
            <a:r>
              <a:t/>
            </a:r>
            <a:endParaRPr b="1" sz="300">
              <a:solidFill>
                <a:srgbClr val="000000"/>
              </a:solidFill>
            </a:endParaRPr>
          </a:p>
          <a:p>
            <a:pPr indent="0" lvl="0" marL="0" rtl="0" algn="l">
              <a:spcBef>
                <a:spcPts val="0"/>
              </a:spcBef>
              <a:spcAft>
                <a:spcPts val="0"/>
              </a:spcAft>
              <a:buNone/>
            </a:pPr>
            <a:r>
              <a:rPr b="1" lang="en">
                <a:solidFill>
                  <a:srgbClr val="000000"/>
                </a:solidFill>
              </a:rPr>
              <a:t>TARGET VOCABULARY:</a:t>
            </a:r>
            <a:endParaRPr b="1">
              <a:solidFill>
                <a:srgbClr val="000000"/>
              </a:solidFill>
            </a:endParaRPr>
          </a:p>
          <a:p>
            <a:pPr indent="-317500" lvl="0" marL="457200" rtl="0" algn="l">
              <a:spcBef>
                <a:spcPts val="0"/>
              </a:spcBef>
              <a:spcAft>
                <a:spcPts val="0"/>
              </a:spcAft>
              <a:buSzPts val="1400"/>
              <a:buChar char="●"/>
            </a:pPr>
            <a:r>
              <a:rPr lang="en">
                <a:solidFill>
                  <a:schemeClr val="dk1"/>
                </a:solidFill>
              </a:rPr>
              <a:t>Respect, Balance, Control, Start/Stop Signal, Locomotor Skills</a:t>
            </a:r>
            <a:endParaRPr b="1">
              <a:solidFill>
                <a:srgbClr val="000000"/>
              </a:solidFill>
            </a:endParaRPr>
          </a:p>
          <a:p>
            <a:pPr indent="0" lvl="0" marL="0" rtl="0" algn="l">
              <a:spcBef>
                <a:spcPts val="0"/>
              </a:spcBef>
              <a:spcAft>
                <a:spcPts val="0"/>
              </a:spcAft>
              <a:buNone/>
            </a:pPr>
            <a:r>
              <a:t/>
            </a:r>
            <a:endParaRPr b="1" sz="300">
              <a:solidFill>
                <a:srgbClr val="000000"/>
              </a:solidFill>
            </a:endParaRPr>
          </a:p>
          <a:p>
            <a:pPr indent="0" lvl="0" marL="0" rtl="0" algn="l">
              <a:spcBef>
                <a:spcPts val="0"/>
              </a:spcBef>
              <a:spcAft>
                <a:spcPts val="0"/>
              </a:spcAft>
              <a:buNone/>
            </a:pPr>
            <a:r>
              <a:rPr b="1" lang="en">
                <a:solidFill>
                  <a:srgbClr val="000000"/>
                </a:solidFill>
              </a:rPr>
              <a:t>EQUIPMENT NEEDED:</a:t>
            </a:r>
            <a:endParaRPr b="1">
              <a:solidFill>
                <a:srgbClr val="000000"/>
              </a:solidFill>
            </a:endParaRPr>
          </a:p>
          <a:p>
            <a:pPr indent="-317500" lvl="0" marL="457200" rtl="0" algn="l">
              <a:spcBef>
                <a:spcPts val="0"/>
              </a:spcBef>
              <a:spcAft>
                <a:spcPts val="0"/>
              </a:spcAft>
              <a:buSzPts val="1400"/>
              <a:buChar char="●"/>
            </a:pPr>
            <a:r>
              <a:rPr lang="en">
                <a:solidFill>
                  <a:schemeClr val="dk1"/>
                </a:solidFill>
              </a:rPr>
              <a:t>1 spot marker per student, Music</a:t>
            </a:r>
            <a:endParaRPr>
              <a:solidFill>
                <a:srgbClr val="000000"/>
              </a:solidFill>
            </a:endParaRPr>
          </a:p>
          <a:p>
            <a:pPr indent="0" lvl="0" marL="0" rtl="0" algn="l">
              <a:spcBef>
                <a:spcPts val="0"/>
              </a:spcBef>
              <a:spcAft>
                <a:spcPts val="0"/>
              </a:spcAft>
              <a:buNone/>
            </a:pPr>
            <a:r>
              <a:t/>
            </a:r>
            <a:endParaRPr b="1" sz="300">
              <a:solidFill>
                <a:srgbClr val="000000"/>
              </a:solidFill>
            </a:endParaRPr>
          </a:p>
          <a:p>
            <a:pPr indent="0" lvl="0" marL="0" rtl="0" algn="l">
              <a:spcBef>
                <a:spcPts val="0"/>
              </a:spcBef>
              <a:spcAft>
                <a:spcPts val="0"/>
              </a:spcAft>
              <a:buNone/>
            </a:pPr>
            <a:r>
              <a:rPr b="1" lang="en">
                <a:solidFill>
                  <a:srgbClr val="000000"/>
                </a:solidFill>
              </a:rPr>
              <a:t>ORGANIZE:</a:t>
            </a:r>
            <a:endParaRPr b="1">
              <a:solidFill>
                <a:srgbClr val="000000"/>
              </a:solidFill>
            </a:endParaRPr>
          </a:p>
          <a:p>
            <a:pPr indent="-317500" lvl="0" marL="457200" rtl="0" algn="l">
              <a:spcBef>
                <a:spcPts val="0"/>
              </a:spcBef>
              <a:spcAft>
                <a:spcPts val="0"/>
              </a:spcAft>
              <a:buClr>
                <a:srgbClr val="000000"/>
              </a:buClr>
              <a:buSzPts val="1400"/>
              <a:buChar char="●"/>
            </a:pPr>
            <a:r>
              <a:rPr b="1" lang="en">
                <a:solidFill>
                  <a:srgbClr val="000000"/>
                </a:solidFill>
              </a:rPr>
              <a:t>Space: </a:t>
            </a:r>
            <a:r>
              <a:rPr lang="en">
                <a:solidFill>
                  <a:schemeClr val="dk1"/>
                </a:solidFill>
              </a:rPr>
              <a:t>Spots are “parking spots” and are scattered in area.</a:t>
            </a:r>
            <a:endParaRPr>
              <a:solidFill>
                <a:srgbClr val="000000"/>
              </a:solidFill>
            </a:endParaRPr>
          </a:p>
          <a:p>
            <a:pPr indent="-317500" lvl="0" marL="457200" rtl="0" algn="l">
              <a:spcBef>
                <a:spcPts val="0"/>
              </a:spcBef>
              <a:spcAft>
                <a:spcPts val="0"/>
              </a:spcAft>
              <a:buClr>
                <a:srgbClr val="000000"/>
              </a:buClr>
              <a:buSzPts val="1400"/>
              <a:buChar char="●"/>
            </a:pPr>
            <a:r>
              <a:rPr b="1" lang="en">
                <a:solidFill>
                  <a:srgbClr val="000000"/>
                </a:solidFill>
              </a:rPr>
              <a:t>Students:  </a:t>
            </a:r>
            <a:r>
              <a:rPr lang="en">
                <a:solidFill>
                  <a:schemeClr val="dk1"/>
                </a:solidFill>
              </a:rPr>
              <a:t>Students start the game standing on a parking spot.</a:t>
            </a:r>
            <a:endParaRPr>
              <a:solidFill>
                <a:srgbClr val="000000"/>
              </a:solidFill>
            </a:endParaRPr>
          </a:p>
        </p:txBody>
      </p:sp>
      <p:sp>
        <p:nvSpPr>
          <p:cNvPr id="56" name="Google Shape;56;p13"/>
          <p:cNvSpPr txBox="1"/>
          <p:nvPr/>
        </p:nvSpPr>
        <p:spPr>
          <a:xfrm>
            <a:off x="472000" y="3952700"/>
            <a:ext cx="9078600" cy="28629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a:t>PROCEDURES:</a:t>
            </a:r>
            <a:endParaRPr b="1"/>
          </a:p>
          <a:p>
            <a:pPr indent="-317500" lvl="0" marL="457200" rtl="0" algn="l">
              <a:spcBef>
                <a:spcPts val="0"/>
              </a:spcBef>
              <a:spcAft>
                <a:spcPts val="0"/>
              </a:spcAft>
              <a:buSzPts val="1400"/>
              <a:buChar char="●"/>
            </a:pPr>
            <a:r>
              <a:rPr b="1" lang="en"/>
              <a:t>The Object: </a:t>
            </a:r>
            <a:r>
              <a:rPr lang="en">
                <a:solidFill>
                  <a:schemeClr val="dk1"/>
                </a:solidFill>
              </a:rPr>
              <a:t>The object of the game is to move safely in the activity area.</a:t>
            </a:r>
            <a:endParaRPr/>
          </a:p>
          <a:p>
            <a:pPr indent="-317500" lvl="0" marL="457200" rtl="0" algn="l">
              <a:spcBef>
                <a:spcPts val="0"/>
              </a:spcBef>
              <a:spcAft>
                <a:spcPts val="0"/>
              </a:spcAft>
              <a:buSzPts val="1400"/>
              <a:buChar char="●"/>
            </a:pPr>
            <a:r>
              <a:rPr b="1" lang="en"/>
              <a:t>The Process: </a:t>
            </a:r>
            <a:r>
              <a:rPr lang="en">
                <a:solidFill>
                  <a:schemeClr val="dk1"/>
                </a:solidFill>
              </a:rPr>
              <a:t>When the music is on, “drive” around the garage without moving over parking spots. When the music is off, find any empty spot and park on top of the spot. Move on and off spots safely and with respect for self and others.</a:t>
            </a:r>
            <a:endParaRPr>
              <a:solidFill>
                <a:srgbClr val="000000"/>
              </a:solidFill>
            </a:endParaRPr>
          </a:p>
          <a:p>
            <a:pPr indent="0" lvl="0" marL="0" rtl="0" algn="l">
              <a:spcBef>
                <a:spcPts val="0"/>
              </a:spcBef>
              <a:spcAft>
                <a:spcPts val="0"/>
              </a:spcAft>
              <a:buNone/>
            </a:pPr>
            <a:r>
              <a:t/>
            </a:r>
            <a:endParaRPr b="1" sz="300">
              <a:solidFill>
                <a:srgbClr val="000000"/>
              </a:solidFill>
            </a:endParaRPr>
          </a:p>
          <a:p>
            <a:pPr indent="0" lvl="0" marL="0" rtl="0" algn="l">
              <a:spcBef>
                <a:spcPts val="0"/>
              </a:spcBef>
              <a:spcAft>
                <a:spcPts val="0"/>
              </a:spcAft>
              <a:buNone/>
            </a:pPr>
            <a:r>
              <a:rPr b="1" lang="en">
                <a:solidFill>
                  <a:srgbClr val="000000"/>
                </a:solidFill>
              </a:rPr>
              <a:t>DEVELOPMENTAL MODIFICATIONS FOR DIFFERENTIATION:</a:t>
            </a:r>
            <a:endParaRPr b="1"/>
          </a:p>
          <a:p>
            <a:pPr indent="-317500" lvl="0" marL="457200" rtl="0" algn="l">
              <a:spcBef>
                <a:spcPts val="0"/>
              </a:spcBef>
              <a:spcAft>
                <a:spcPts val="0"/>
              </a:spcAft>
              <a:buSzPts val="1400"/>
              <a:buChar char="●"/>
            </a:pPr>
            <a:r>
              <a:rPr lang="en">
                <a:solidFill>
                  <a:schemeClr val="dk1"/>
                </a:solidFill>
              </a:rPr>
              <a:t>Allow students to move in any appropriate and safe way to match their skill and preference.</a:t>
            </a:r>
            <a:endParaRPr/>
          </a:p>
          <a:p>
            <a:pPr indent="-317500" lvl="0" marL="457200" rtl="0" algn="l">
              <a:spcBef>
                <a:spcPts val="0"/>
              </a:spcBef>
              <a:spcAft>
                <a:spcPts val="0"/>
              </a:spcAft>
              <a:buSzPts val="1400"/>
              <a:buChar char="●"/>
            </a:pPr>
            <a:r>
              <a:rPr lang="en">
                <a:solidFill>
                  <a:schemeClr val="dk1"/>
                </a:solidFill>
              </a:rPr>
              <a:t>Prompt students to perform a different locomotor skills during each new round of movement.</a:t>
            </a:r>
            <a:endParaRPr b="1">
              <a:solidFill>
                <a:srgbClr val="000000"/>
              </a:solidFill>
            </a:endParaRPr>
          </a:p>
          <a:p>
            <a:pPr indent="0" lvl="0" marL="0" rtl="0" algn="l">
              <a:spcBef>
                <a:spcPts val="0"/>
              </a:spcBef>
              <a:spcAft>
                <a:spcPts val="0"/>
              </a:spcAft>
              <a:buNone/>
            </a:pPr>
            <a:r>
              <a:t/>
            </a:r>
            <a:endParaRPr b="1" sz="300"/>
          </a:p>
          <a:p>
            <a:pPr indent="0" lvl="0" marL="0" rtl="0" algn="l">
              <a:spcBef>
                <a:spcPts val="0"/>
              </a:spcBef>
              <a:spcAft>
                <a:spcPts val="0"/>
              </a:spcAft>
              <a:buNone/>
            </a:pPr>
            <a:r>
              <a:rPr b="1" lang="en"/>
              <a:t>DISCUSSION STARTERS:</a:t>
            </a:r>
            <a:endParaRPr b="1"/>
          </a:p>
          <a:p>
            <a:pPr indent="-317500" lvl="0" marL="457200" rtl="0" algn="l">
              <a:spcBef>
                <a:spcPts val="0"/>
              </a:spcBef>
              <a:spcAft>
                <a:spcPts val="0"/>
              </a:spcAft>
              <a:buSzPts val="1400"/>
              <a:buChar char="●"/>
            </a:pPr>
            <a:r>
              <a:rPr lang="en">
                <a:solidFill>
                  <a:schemeClr val="dk1"/>
                </a:solidFill>
              </a:rPr>
              <a:t>What does respect look like in physical education class?</a:t>
            </a:r>
            <a:endParaRPr/>
          </a:p>
          <a:p>
            <a:pPr indent="-317500" lvl="0" marL="457200" rtl="0" algn="l">
              <a:spcBef>
                <a:spcPts val="0"/>
              </a:spcBef>
              <a:spcAft>
                <a:spcPts val="0"/>
              </a:spcAft>
              <a:buSzPts val="1400"/>
              <a:buChar char="●"/>
            </a:pPr>
            <a:r>
              <a:rPr lang="en">
                <a:solidFill>
                  <a:schemeClr val="dk1"/>
                </a:solidFill>
              </a:rPr>
              <a:t>How did you demonstrate respect for self in this activity?</a:t>
            </a:r>
            <a:endParaRPr>
              <a:solidFill>
                <a:schemeClr val="dk1"/>
              </a:solidFill>
            </a:endParaRPr>
          </a:p>
          <a:p>
            <a:pPr indent="-317500" lvl="0" marL="457200" rtl="0" algn="l">
              <a:spcBef>
                <a:spcPts val="0"/>
              </a:spcBef>
              <a:spcAft>
                <a:spcPts val="0"/>
              </a:spcAft>
              <a:buClr>
                <a:schemeClr val="dk1"/>
              </a:buClr>
              <a:buSzPts val="1400"/>
              <a:buChar char="●"/>
            </a:pPr>
            <a:r>
              <a:rPr lang="en">
                <a:solidFill>
                  <a:schemeClr val="dk1"/>
                </a:solidFill>
              </a:rPr>
              <a:t>How did you demonstrate respect for others in this activity?</a:t>
            </a:r>
            <a:endParaRPr>
              <a:solidFill>
                <a:schemeClr val="dk1"/>
              </a:solidFill>
            </a:endParaRPr>
          </a:p>
        </p:txBody>
      </p:sp>
      <p:pic>
        <p:nvPicPr>
          <p:cNvPr id="57" name="Google Shape;57;p13"/>
          <p:cNvPicPr preferRelativeResize="0"/>
          <p:nvPr/>
        </p:nvPicPr>
        <p:blipFill>
          <a:blip r:embed="rId3">
            <a:alphaModFix/>
          </a:blip>
          <a:stretch>
            <a:fillRect/>
          </a:stretch>
        </p:blipFill>
        <p:spPr>
          <a:xfrm>
            <a:off x="6507700" y="1046150"/>
            <a:ext cx="3142400" cy="322685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 name="Shape 61"/>
        <p:cNvGrpSpPr/>
        <p:nvPr/>
      </p:nvGrpSpPr>
      <p:grpSpPr>
        <a:xfrm>
          <a:off x="0" y="0"/>
          <a:ext cx="0" cy="0"/>
          <a:chOff x="0" y="0"/>
          <a:chExt cx="0" cy="0"/>
        </a:xfrm>
      </p:grpSpPr>
      <p:sp>
        <p:nvSpPr>
          <p:cNvPr id="62" name="Google Shape;62;p14"/>
          <p:cNvSpPr txBox="1"/>
          <p:nvPr/>
        </p:nvSpPr>
        <p:spPr>
          <a:xfrm>
            <a:off x="472000" y="966500"/>
            <a:ext cx="6156000" cy="3124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a:solidFill>
                  <a:schemeClr val="dk1"/>
                </a:solidFill>
              </a:rPr>
              <a:t>LEARNING TARGETS:</a:t>
            </a:r>
            <a:endParaRPr b="1">
              <a:solidFill>
                <a:schemeClr val="dk1"/>
              </a:solidFill>
            </a:endParaRPr>
          </a:p>
          <a:p>
            <a:pPr indent="-317500" lvl="0" marL="457200" rtl="0" algn="l">
              <a:spcBef>
                <a:spcPts val="0"/>
              </a:spcBef>
              <a:spcAft>
                <a:spcPts val="0"/>
              </a:spcAft>
              <a:buClr>
                <a:schemeClr val="dk1"/>
              </a:buClr>
              <a:buSzPts val="1400"/>
              <a:buChar char="●"/>
            </a:pPr>
            <a:r>
              <a:rPr b="1" lang="en">
                <a:solidFill>
                  <a:schemeClr val="dk1"/>
                </a:solidFill>
              </a:rPr>
              <a:t>Skill: </a:t>
            </a:r>
            <a:r>
              <a:rPr lang="en">
                <a:solidFill>
                  <a:schemeClr val="dk1"/>
                </a:solidFill>
              </a:rPr>
              <a:t>I will move mindfully with consideration for other.</a:t>
            </a:r>
            <a:endParaRPr>
              <a:solidFill>
                <a:schemeClr val="dk1"/>
              </a:solidFill>
            </a:endParaRPr>
          </a:p>
          <a:p>
            <a:pPr indent="-317500" lvl="0" marL="457200" rtl="0" algn="l">
              <a:spcBef>
                <a:spcPts val="0"/>
              </a:spcBef>
              <a:spcAft>
                <a:spcPts val="0"/>
              </a:spcAft>
              <a:buClr>
                <a:schemeClr val="dk1"/>
              </a:buClr>
              <a:buSzPts val="1400"/>
              <a:buChar char="●"/>
            </a:pPr>
            <a:r>
              <a:rPr b="1" lang="en">
                <a:solidFill>
                  <a:schemeClr val="dk1"/>
                </a:solidFill>
              </a:rPr>
              <a:t>Cognitive:  </a:t>
            </a:r>
            <a:r>
              <a:rPr lang="en">
                <a:solidFill>
                  <a:schemeClr val="dk1"/>
                </a:solidFill>
              </a:rPr>
              <a:t>I will start and stop with the music as my signal.</a:t>
            </a:r>
            <a:endParaRPr>
              <a:solidFill>
                <a:schemeClr val="dk1"/>
              </a:solidFill>
            </a:endParaRPr>
          </a:p>
          <a:p>
            <a:pPr indent="-317500" lvl="0" marL="457200" rtl="0" algn="l">
              <a:spcBef>
                <a:spcPts val="0"/>
              </a:spcBef>
              <a:spcAft>
                <a:spcPts val="0"/>
              </a:spcAft>
              <a:buClr>
                <a:schemeClr val="dk1"/>
              </a:buClr>
              <a:buSzPts val="1400"/>
              <a:buChar char="●"/>
            </a:pPr>
            <a:r>
              <a:rPr b="1" lang="en">
                <a:solidFill>
                  <a:schemeClr val="dk1"/>
                </a:solidFill>
              </a:rPr>
              <a:t>Physical Activity:  </a:t>
            </a:r>
            <a:r>
              <a:rPr lang="en">
                <a:solidFill>
                  <a:schemeClr val="dk1"/>
                </a:solidFill>
              </a:rPr>
              <a:t>I will be active using different  locomotor skills.</a:t>
            </a:r>
            <a:endParaRPr>
              <a:solidFill>
                <a:schemeClr val="dk1"/>
              </a:solidFill>
            </a:endParaRPr>
          </a:p>
          <a:p>
            <a:pPr indent="-317500" lvl="0" marL="457200" rtl="0" algn="l">
              <a:spcBef>
                <a:spcPts val="0"/>
              </a:spcBef>
              <a:spcAft>
                <a:spcPts val="0"/>
              </a:spcAft>
              <a:buClr>
                <a:schemeClr val="dk1"/>
              </a:buClr>
              <a:buSzPts val="1400"/>
              <a:buChar char="●"/>
            </a:pPr>
            <a:r>
              <a:rPr b="1" lang="en">
                <a:solidFill>
                  <a:schemeClr val="dk1"/>
                </a:solidFill>
              </a:rPr>
              <a:t>SEL:  </a:t>
            </a:r>
            <a:r>
              <a:rPr lang="en">
                <a:solidFill>
                  <a:schemeClr val="dk1"/>
                </a:solidFill>
              </a:rPr>
              <a:t>I will demonstrate respect by sharing equipment with classmates.</a:t>
            </a:r>
            <a:endParaRPr>
              <a:solidFill>
                <a:schemeClr val="dk1"/>
              </a:solidFill>
            </a:endParaRPr>
          </a:p>
          <a:p>
            <a:pPr indent="0" lvl="0" marL="0" rtl="0" algn="l">
              <a:spcBef>
                <a:spcPts val="0"/>
              </a:spcBef>
              <a:spcAft>
                <a:spcPts val="0"/>
              </a:spcAft>
              <a:buNone/>
            </a:pPr>
            <a:r>
              <a:t/>
            </a:r>
            <a:endParaRPr b="1" sz="300">
              <a:solidFill>
                <a:schemeClr val="dk1"/>
              </a:solidFill>
            </a:endParaRPr>
          </a:p>
          <a:p>
            <a:pPr indent="0" lvl="0" marL="0" rtl="0" algn="l">
              <a:spcBef>
                <a:spcPts val="0"/>
              </a:spcBef>
              <a:spcAft>
                <a:spcPts val="0"/>
              </a:spcAft>
              <a:buNone/>
            </a:pPr>
            <a:r>
              <a:rPr b="1" lang="en">
                <a:solidFill>
                  <a:schemeClr val="dk1"/>
                </a:solidFill>
              </a:rPr>
              <a:t>TARGET VOCABULARY:</a:t>
            </a:r>
            <a:endParaRPr b="1">
              <a:solidFill>
                <a:schemeClr val="dk1"/>
              </a:solidFill>
            </a:endParaRPr>
          </a:p>
          <a:p>
            <a:pPr indent="-317500" lvl="0" marL="457200" rtl="0" algn="l">
              <a:spcBef>
                <a:spcPts val="0"/>
              </a:spcBef>
              <a:spcAft>
                <a:spcPts val="0"/>
              </a:spcAft>
              <a:buClr>
                <a:schemeClr val="dk1"/>
              </a:buClr>
              <a:buSzPts val="1400"/>
              <a:buChar char="●"/>
            </a:pPr>
            <a:r>
              <a:rPr lang="en">
                <a:solidFill>
                  <a:schemeClr val="dk1"/>
                </a:solidFill>
              </a:rPr>
              <a:t>Respect, Share, Safe, Start/Stop Signal, Locomotor Skills</a:t>
            </a:r>
            <a:endParaRPr b="1">
              <a:solidFill>
                <a:schemeClr val="dk1"/>
              </a:solidFill>
            </a:endParaRPr>
          </a:p>
          <a:p>
            <a:pPr indent="0" lvl="0" marL="0" rtl="0" algn="l">
              <a:spcBef>
                <a:spcPts val="0"/>
              </a:spcBef>
              <a:spcAft>
                <a:spcPts val="0"/>
              </a:spcAft>
              <a:buNone/>
            </a:pPr>
            <a:r>
              <a:t/>
            </a:r>
            <a:endParaRPr b="1" sz="300">
              <a:solidFill>
                <a:schemeClr val="dk1"/>
              </a:solidFill>
            </a:endParaRPr>
          </a:p>
          <a:p>
            <a:pPr indent="0" lvl="0" marL="0" rtl="0" algn="l">
              <a:spcBef>
                <a:spcPts val="0"/>
              </a:spcBef>
              <a:spcAft>
                <a:spcPts val="0"/>
              </a:spcAft>
              <a:buNone/>
            </a:pPr>
            <a:r>
              <a:rPr b="1" lang="en">
                <a:solidFill>
                  <a:schemeClr val="dk1"/>
                </a:solidFill>
              </a:rPr>
              <a:t>EQUIPMENT NEEDED:</a:t>
            </a:r>
            <a:endParaRPr b="1">
              <a:solidFill>
                <a:schemeClr val="dk1"/>
              </a:solidFill>
            </a:endParaRPr>
          </a:p>
          <a:p>
            <a:pPr indent="-317500" lvl="0" marL="457200" rtl="0" algn="l">
              <a:spcBef>
                <a:spcPts val="0"/>
              </a:spcBef>
              <a:spcAft>
                <a:spcPts val="0"/>
              </a:spcAft>
              <a:buClr>
                <a:schemeClr val="dk1"/>
              </a:buClr>
              <a:buSzPts val="1400"/>
              <a:buChar char="●"/>
            </a:pPr>
            <a:r>
              <a:rPr lang="en">
                <a:solidFill>
                  <a:schemeClr val="dk1"/>
                </a:solidFill>
              </a:rPr>
              <a:t>12 Hula Hoops, Music</a:t>
            </a:r>
            <a:endParaRPr>
              <a:solidFill>
                <a:schemeClr val="dk1"/>
              </a:solidFill>
            </a:endParaRPr>
          </a:p>
          <a:p>
            <a:pPr indent="0" lvl="0" marL="0" rtl="0" algn="l">
              <a:spcBef>
                <a:spcPts val="0"/>
              </a:spcBef>
              <a:spcAft>
                <a:spcPts val="0"/>
              </a:spcAft>
              <a:buNone/>
            </a:pPr>
            <a:r>
              <a:t/>
            </a:r>
            <a:endParaRPr b="1" sz="300">
              <a:solidFill>
                <a:schemeClr val="dk1"/>
              </a:solidFill>
            </a:endParaRPr>
          </a:p>
          <a:p>
            <a:pPr indent="0" lvl="0" marL="0" rtl="0" algn="l">
              <a:spcBef>
                <a:spcPts val="0"/>
              </a:spcBef>
              <a:spcAft>
                <a:spcPts val="0"/>
              </a:spcAft>
              <a:buNone/>
            </a:pPr>
            <a:r>
              <a:rPr b="1" lang="en">
                <a:solidFill>
                  <a:schemeClr val="dk1"/>
                </a:solidFill>
              </a:rPr>
              <a:t>ORGANIZE:</a:t>
            </a:r>
            <a:endParaRPr b="1">
              <a:solidFill>
                <a:schemeClr val="dk1"/>
              </a:solidFill>
            </a:endParaRPr>
          </a:p>
          <a:p>
            <a:pPr indent="-317500" lvl="0" marL="457200" rtl="0" algn="l">
              <a:spcBef>
                <a:spcPts val="0"/>
              </a:spcBef>
              <a:spcAft>
                <a:spcPts val="0"/>
              </a:spcAft>
              <a:buClr>
                <a:schemeClr val="dk1"/>
              </a:buClr>
              <a:buSzPts val="1400"/>
              <a:buChar char="●"/>
            </a:pPr>
            <a:r>
              <a:rPr b="1" lang="en">
                <a:solidFill>
                  <a:schemeClr val="dk1"/>
                </a:solidFill>
              </a:rPr>
              <a:t>Space: </a:t>
            </a:r>
            <a:r>
              <a:rPr lang="en">
                <a:solidFill>
                  <a:schemeClr val="dk1"/>
                </a:solidFill>
              </a:rPr>
              <a:t>Hoops are “forest hideouts” and are scattered in area.</a:t>
            </a:r>
            <a:endParaRPr>
              <a:solidFill>
                <a:schemeClr val="dk1"/>
              </a:solidFill>
            </a:endParaRPr>
          </a:p>
          <a:p>
            <a:pPr indent="-317500" lvl="0" marL="457200" rtl="0" algn="l">
              <a:spcBef>
                <a:spcPts val="0"/>
              </a:spcBef>
              <a:spcAft>
                <a:spcPts val="0"/>
              </a:spcAft>
              <a:buClr>
                <a:schemeClr val="dk1"/>
              </a:buClr>
              <a:buSzPts val="1400"/>
              <a:buChar char="●"/>
            </a:pPr>
            <a:r>
              <a:rPr b="1" lang="en">
                <a:solidFill>
                  <a:schemeClr val="dk1"/>
                </a:solidFill>
              </a:rPr>
              <a:t>Students:  </a:t>
            </a:r>
            <a:r>
              <a:rPr lang="en">
                <a:solidFill>
                  <a:schemeClr val="dk1"/>
                </a:solidFill>
              </a:rPr>
              <a:t>Students start the game standing with a foot in a hoop.</a:t>
            </a:r>
            <a:endParaRPr b="1"/>
          </a:p>
        </p:txBody>
      </p:sp>
      <p:sp>
        <p:nvSpPr>
          <p:cNvPr id="63" name="Google Shape;63;p14"/>
          <p:cNvSpPr txBox="1"/>
          <p:nvPr/>
        </p:nvSpPr>
        <p:spPr>
          <a:xfrm>
            <a:off x="472000" y="4028900"/>
            <a:ext cx="9078600" cy="28629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a:t>PROCEDURES:</a:t>
            </a:r>
            <a:endParaRPr b="1"/>
          </a:p>
          <a:p>
            <a:pPr indent="-317500" lvl="0" marL="457200" rtl="0" algn="l">
              <a:spcBef>
                <a:spcPts val="0"/>
              </a:spcBef>
              <a:spcAft>
                <a:spcPts val="0"/>
              </a:spcAft>
              <a:buSzPts val="1400"/>
              <a:buChar char="●"/>
            </a:pPr>
            <a:r>
              <a:rPr b="1" lang="en"/>
              <a:t>The Object: </a:t>
            </a:r>
            <a:r>
              <a:rPr lang="en">
                <a:solidFill>
                  <a:schemeClr val="dk1"/>
                </a:solidFill>
              </a:rPr>
              <a:t>When the music stops, quickly hide from Big Foot by standing with 1 foot in a hoop.</a:t>
            </a:r>
            <a:endParaRPr/>
          </a:p>
          <a:p>
            <a:pPr indent="-317500" lvl="0" marL="457200" rtl="0" algn="l">
              <a:spcBef>
                <a:spcPts val="0"/>
              </a:spcBef>
              <a:spcAft>
                <a:spcPts val="0"/>
              </a:spcAft>
              <a:buSzPts val="1400"/>
              <a:buChar char="●"/>
            </a:pPr>
            <a:r>
              <a:rPr b="1" lang="en"/>
              <a:t>The Process: </a:t>
            </a:r>
            <a:r>
              <a:rPr lang="en"/>
              <a:t>When the music is on, students move through the forest saying hello to their friends. When the music stops, students quickly move to a hoop (sharing) and stand with 1 foot safely inside the hoop. Continue for several rounds of starts/stops.</a:t>
            </a:r>
            <a:endParaRPr>
              <a:solidFill>
                <a:srgbClr val="000000"/>
              </a:solidFill>
            </a:endParaRPr>
          </a:p>
          <a:p>
            <a:pPr indent="0" lvl="0" marL="0" rtl="0" algn="l">
              <a:spcBef>
                <a:spcPts val="0"/>
              </a:spcBef>
              <a:spcAft>
                <a:spcPts val="0"/>
              </a:spcAft>
              <a:buNone/>
            </a:pPr>
            <a:r>
              <a:t/>
            </a:r>
            <a:endParaRPr b="1" sz="300">
              <a:solidFill>
                <a:srgbClr val="000000"/>
              </a:solidFill>
            </a:endParaRPr>
          </a:p>
          <a:p>
            <a:pPr indent="0" lvl="0" marL="0" rtl="0" algn="l">
              <a:spcBef>
                <a:spcPts val="0"/>
              </a:spcBef>
              <a:spcAft>
                <a:spcPts val="0"/>
              </a:spcAft>
              <a:buNone/>
            </a:pPr>
            <a:r>
              <a:rPr b="1" lang="en">
                <a:solidFill>
                  <a:srgbClr val="000000"/>
                </a:solidFill>
              </a:rPr>
              <a:t>DEVELOPMENTAL MODIFICATIONS FOR DIFFERENTIATION:</a:t>
            </a:r>
            <a:endParaRPr b="1"/>
          </a:p>
          <a:p>
            <a:pPr indent="-317500" lvl="0" marL="457200" rtl="0" algn="l">
              <a:spcBef>
                <a:spcPts val="0"/>
              </a:spcBef>
              <a:spcAft>
                <a:spcPts val="0"/>
              </a:spcAft>
              <a:buSzPts val="1400"/>
              <a:buChar char="●"/>
            </a:pPr>
            <a:r>
              <a:rPr lang="en">
                <a:solidFill>
                  <a:schemeClr val="dk1"/>
                </a:solidFill>
              </a:rPr>
              <a:t>Allow students to place any body part of implement inside of the hoop to be safe.</a:t>
            </a:r>
            <a:endParaRPr/>
          </a:p>
          <a:p>
            <a:pPr indent="-317500" lvl="0" marL="457200" rtl="0" algn="l">
              <a:spcBef>
                <a:spcPts val="0"/>
              </a:spcBef>
              <a:spcAft>
                <a:spcPts val="0"/>
              </a:spcAft>
              <a:buSzPts val="1400"/>
              <a:buChar char="●"/>
            </a:pPr>
            <a:r>
              <a:rPr lang="en">
                <a:solidFill>
                  <a:schemeClr val="dk1"/>
                </a:solidFill>
              </a:rPr>
              <a:t>Play this game with 1 students as Big Foot (a tagger). Students must get to a hoop before being tagged.</a:t>
            </a:r>
            <a:endParaRPr b="1">
              <a:solidFill>
                <a:srgbClr val="000000"/>
              </a:solidFill>
            </a:endParaRPr>
          </a:p>
          <a:p>
            <a:pPr indent="0" lvl="0" marL="0" rtl="0" algn="l">
              <a:spcBef>
                <a:spcPts val="0"/>
              </a:spcBef>
              <a:spcAft>
                <a:spcPts val="0"/>
              </a:spcAft>
              <a:buNone/>
            </a:pPr>
            <a:r>
              <a:t/>
            </a:r>
            <a:endParaRPr b="1" sz="300"/>
          </a:p>
          <a:p>
            <a:pPr indent="0" lvl="0" marL="0" rtl="0" algn="l">
              <a:spcBef>
                <a:spcPts val="0"/>
              </a:spcBef>
              <a:spcAft>
                <a:spcPts val="0"/>
              </a:spcAft>
              <a:buNone/>
            </a:pPr>
            <a:r>
              <a:rPr b="1" lang="en"/>
              <a:t>DISCUSSION STARTERS:</a:t>
            </a:r>
            <a:endParaRPr b="1"/>
          </a:p>
          <a:p>
            <a:pPr indent="-317500" lvl="0" marL="457200" rtl="0" algn="l">
              <a:spcBef>
                <a:spcPts val="0"/>
              </a:spcBef>
              <a:spcAft>
                <a:spcPts val="0"/>
              </a:spcAft>
              <a:buSzPts val="1400"/>
              <a:buChar char="●"/>
            </a:pPr>
            <a:r>
              <a:rPr lang="en">
                <a:solidFill>
                  <a:schemeClr val="dk1"/>
                </a:solidFill>
              </a:rPr>
              <a:t>What is sharing? How does sharing help us have fun with our friends and classmates?</a:t>
            </a:r>
            <a:endParaRPr/>
          </a:p>
          <a:p>
            <a:pPr indent="-317500" lvl="0" marL="457200" rtl="0" algn="l">
              <a:spcBef>
                <a:spcPts val="0"/>
              </a:spcBef>
              <a:spcAft>
                <a:spcPts val="0"/>
              </a:spcAft>
              <a:buSzPts val="1400"/>
              <a:buChar char="●"/>
            </a:pPr>
            <a:r>
              <a:rPr lang="en">
                <a:solidFill>
                  <a:schemeClr val="dk1"/>
                </a:solidFill>
              </a:rPr>
              <a:t>How is sharing related to respect for other? Can you give other examples of sharing that demonstrate respect for others?</a:t>
            </a:r>
            <a:endParaRPr b="1">
              <a:solidFill>
                <a:srgbClr val="000000"/>
              </a:solidFill>
            </a:endParaRPr>
          </a:p>
        </p:txBody>
      </p:sp>
      <p:sp>
        <p:nvSpPr>
          <p:cNvPr id="64" name="Google Shape;64;p14"/>
          <p:cNvSpPr txBox="1"/>
          <p:nvPr/>
        </p:nvSpPr>
        <p:spPr>
          <a:xfrm>
            <a:off x="404375" y="329100"/>
            <a:ext cx="4462500" cy="492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2000"/>
              <a:t>HULA HOOP HIDEOUTS</a:t>
            </a:r>
            <a:endParaRPr/>
          </a:p>
        </p:txBody>
      </p:sp>
      <p:pic>
        <p:nvPicPr>
          <p:cNvPr id="65" name="Google Shape;65;p14"/>
          <p:cNvPicPr preferRelativeResize="0"/>
          <p:nvPr/>
        </p:nvPicPr>
        <p:blipFill rotWithShape="1">
          <a:blip r:embed="rId3">
            <a:alphaModFix/>
          </a:blip>
          <a:srcRect b="0" l="0" r="0" t="0"/>
          <a:stretch/>
        </p:blipFill>
        <p:spPr>
          <a:xfrm>
            <a:off x="6507700" y="1046150"/>
            <a:ext cx="3142400" cy="322685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15"/>
          <p:cNvSpPr txBox="1"/>
          <p:nvPr/>
        </p:nvSpPr>
        <p:spPr>
          <a:xfrm>
            <a:off x="472000" y="966500"/>
            <a:ext cx="6156000" cy="3124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a:solidFill>
                  <a:schemeClr val="dk1"/>
                </a:solidFill>
              </a:rPr>
              <a:t>LEARNING TARGETS:</a:t>
            </a:r>
            <a:endParaRPr b="1">
              <a:solidFill>
                <a:schemeClr val="dk1"/>
              </a:solidFill>
            </a:endParaRPr>
          </a:p>
          <a:p>
            <a:pPr indent="-317500" lvl="0" marL="457200" rtl="0" algn="l">
              <a:spcBef>
                <a:spcPts val="0"/>
              </a:spcBef>
              <a:spcAft>
                <a:spcPts val="0"/>
              </a:spcAft>
              <a:buClr>
                <a:schemeClr val="dk1"/>
              </a:buClr>
              <a:buSzPts val="1400"/>
              <a:buChar char="●"/>
            </a:pPr>
            <a:r>
              <a:rPr b="1" lang="en">
                <a:solidFill>
                  <a:schemeClr val="dk1"/>
                </a:solidFill>
              </a:rPr>
              <a:t>Skill: </a:t>
            </a:r>
            <a:r>
              <a:rPr lang="en">
                <a:solidFill>
                  <a:schemeClr val="dk1"/>
                </a:solidFill>
              </a:rPr>
              <a:t>I will move mindfully with consideration for others.</a:t>
            </a:r>
            <a:endParaRPr>
              <a:solidFill>
                <a:schemeClr val="dk1"/>
              </a:solidFill>
            </a:endParaRPr>
          </a:p>
          <a:p>
            <a:pPr indent="-317500" lvl="0" marL="457200" rtl="0" algn="l">
              <a:spcBef>
                <a:spcPts val="0"/>
              </a:spcBef>
              <a:spcAft>
                <a:spcPts val="0"/>
              </a:spcAft>
              <a:buClr>
                <a:schemeClr val="dk1"/>
              </a:buClr>
              <a:buSzPts val="1400"/>
              <a:buChar char="●"/>
            </a:pPr>
            <a:r>
              <a:rPr b="1" lang="en">
                <a:solidFill>
                  <a:schemeClr val="dk1"/>
                </a:solidFill>
              </a:rPr>
              <a:t>Cognitive:  </a:t>
            </a:r>
            <a:r>
              <a:rPr lang="en">
                <a:solidFill>
                  <a:schemeClr val="dk1"/>
                </a:solidFill>
              </a:rPr>
              <a:t>I will start and stop with the music as my signal.</a:t>
            </a:r>
            <a:endParaRPr>
              <a:solidFill>
                <a:schemeClr val="dk1"/>
              </a:solidFill>
            </a:endParaRPr>
          </a:p>
          <a:p>
            <a:pPr indent="-317500" lvl="0" marL="457200" rtl="0" algn="l">
              <a:spcBef>
                <a:spcPts val="0"/>
              </a:spcBef>
              <a:spcAft>
                <a:spcPts val="0"/>
              </a:spcAft>
              <a:buClr>
                <a:schemeClr val="dk1"/>
              </a:buClr>
              <a:buSzPts val="1400"/>
              <a:buChar char="●"/>
            </a:pPr>
            <a:r>
              <a:rPr b="1" lang="en">
                <a:solidFill>
                  <a:schemeClr val="dk1"/>
                </a:solidFill>
              </a:rPr>
              <a:t>Physical Activity:  </a:t>
            </a:r>
            <a:r>
              <a:rPr lang="en">
                <a:solidFill>
                  <a:schemeClr val="dk1"/>
                </a:solidFill>
              </a:rPr>
              <a:t>I will be active using different  locomotor skills.</a:t>
            </a:r>
            <a:endParaRPr>
              <a:solidFill>
                <a:schemeClr val="dk1"/>
              </a:solidFill>
            </a:endParaRPr>
          </a:p>
          <a:p>
            <a:pPr indent="-317500" lvl="0" marL="457200" rtl="0" algn="l">
              <a:spcBef>
                <a:spcPts val="0"/>
              </a:spcBef>
              <a:spcAft>
                <a:spcPts val="0"/>
              </a:spcAft>
              <a:buClr>
                <a:schemeClr val="dk1"/>
              </a:buClr>
              <a:buSzPts val="1400"/>
              <a:buChar char="●"/>
            </a:pPr>
            <a:r>
              <a:rPr b="1" lang="en">
                <a:solidFill>
                  <a:schemeClr val="dk1"/>
                </a:solidFill>
              </a:rPr>
              <a:t>SEL:  </a:t>
            </a:r>
            <a:r>
              <a:rPr lang="en">
                <a:solidFill>
                  <a:schemeClr val="dk1"/>
                </a:solidFill>
              </a:rPr>
              <a:t>I will demonstrate respect for physical education equipment.</a:t>
            </a:r>
            <a:endParaRPr>
              <a:solidFill>
                <a:schemeClr val="dk1"/>
              </a:solidFill>
            </a:endParaRPr>
          </a:p>
          <a:p>
            <a:pPr indent="0" lvl="0" marL="0" rtl="0" algn="l">
              <a:spcBef>
                <a:spcPts val="0"/>
              </a:spcBef>
              <a:spcAft>
                <a:spcPts val="0"/>
              </a:spcAft>
              <a:buNone/>
            </a:pPr>
            <a:r>
              <a:t/>
            </a:r>
            <a:endParaRPr b="1" sz="300">
              <a:solidFill>
                <a:schemeClr val="dk1"/>
              </a:solidFill>
            </a:endParaRPr>
          </a:p>
          <a:p>
            <a:pPr indent="0" lvl="0" marL="0" rtl="0" algn="l">
              <a:spcBef>
                <a:spcPts val="0"/>
              </a:spcBef>
              <a:spcAft>
                <a:spcPts val="0"/>
              </a:spcAft>
              <a:buNone/>
            </a:pPr>
            <a:r>
              <a:rPr b="1" lang="en">
                <a:solidFill>
                  <a:schemeClr val="dk1"/>
                </a:solidFill>
              </a:rPr>
              <a:t>TARGET VOCABULARY:</a:t>
            </a:r>
            <a:endParaRPr b="1">
              <a:solidFill>
                <a:schemeClr val="dk1"/>
              </a:solidFill>
            </a:endParaRPr>
          </a:p>
          <a:p>
            <a:pPr indent="-317500" lvl="0" marL="457200" rtl="0" algn="l">
              <a:spcBef>
                <a:spcPts val="0"/>
              </a:spcBef>
              <a:spcAft>
                <a:spcPts val="0"/>
              </a:spcAft>
              <a:buClr>
                <a:schemeClr val="dk1"/>
              </a:buClr>
              <a:buSzPts val="1400"/>
              <a:buChar char="●"/>
            </a:pPr>
            <a:r>
              <a:rPr lang="en">
                <a:solidFill>
                  <a:schemeClr val="dk1"/>
                </a:solidFill>
              </a:rPr>
              <a:t>Respect, Equipment, Safe, Balance, Control, Start/Stop Signal</a:t>
            </a:r>
            <a:endParaRPr b="1">
              <a:solidFill>
                <a:schemeClr val="dk1"/>
              </a:solidFill>
            </a:endParaRPr>
          </a:p>
          <a:p>
            <a:pPr indent="0" lvl="0" marL="0" rtl="0" algn="l">
              <a:spcBef>
                <a:spcPts val="0"/>
              </a:spcBef>
              <a:spcAft>
                <a:spcPts val="0"/>
              </a:spcAft>
              <a:buNone/>
            </a:pPr>
            <a:r>
              <a:t/>
            </a:r>
            <a:endParaRPr b="1" sz="300">
              <a:solidFill>
                <a:schemeClr val="dk1"/>
              </a:solidFill>
            </a:endParaRPr>
          </a:p>
          <a:p>
            <a:pPr indent="0" lvl="0" marL="0" rtl="0" algn="l">
              <a:spcBef>
                <a:spcPts val="0"/>
              </a:spcBef>
              <a:spcAft>
                <a:spcPts val="0"/>
              </a:spcAft>
              <a:buNone/>
            </a:pPr>
            <a:r>
              <a:rPr b="1" lang="en">
                <a:solidFill>
                  <a:schemeClr val="dk1"/>
                </a:solidFill>
              </a:rPr>
              <a:t>EQUIPMENT NEEDED:</a:t>
            </a:r>
            <a:endParaRPr b="1">
              <a:solidFill>
                <a:schemeClr val="dk1"/>
              </a:solidFill>
            </a:endParaRPr>
          </a:p>
          <a:p>
            <a:pPr indent="-317500" lvl="0" marL="457200" rtl="0" algn="l">
              <a:spcBef>
                <a:spcPts val="0"/>
              </a:spcBef>
              <a:spcAft>
                <a:spcPts val="0"/>
              </a:spcAft>
              <a:buClr>
                <a:schemeClr val="dk1"/>
              </a:buClr>
              <a:buSzPts val="1400"/>
              <a:buChar char="●"/>
            </a:pPr>
            <a:r>
              <a:rPr lang="en">
                <a:solidFill>
                  <a:schemeClr val="dk1"/>
                </a:solidFill>
              </a:rPr>
              <a:t>1 bean bag per student; 2 spot markers per student, music</a:t>
            </a:r>
            <a:endParaRPr>
              <a:solidFill>
                <a:schemeClr val="dk1"/>
              </a:solidFill>
            </a:endParaRPr>
          </a:p>
          <a:p>
            <a:pPr indent="0" lvl="0" marL="0" rtl="0" algn="l">
              <a:spcBef>
                <a:spcPts val="0"/>
              </a:spcBef>
              <a:spcAft>
                <a:spcPts val="0"/>
              </a:spcAft>
              <a:buNone/>
            </a:pPr>
            <a:r>
              <a:t/>
            </a:r>
            <a:endParaRPr b="1" sz="300">
              <a:solidFill>
                <a:schemeClr val="dk1"/>
              </a:solidFill>
            </a:endParaRPr>
          </a:p>
          <a:p>
            <a:pPr indent="0" lvl="0" marL="0" rtl="0" algn="l">
              <a:spcBef>
                <a:spcPts val="0"/>
              </a:spcBef>
              <a:spcAft>
                <a:spcPts val="0"/>
              </a:spcAft>
              <a:buNone/>
            </a:pPr>
            <a:r>
              <a:rPr b="1" lang="en">
                <a:solidFill>
                  <a:schemeClr val="dk1"/>
                </a:solidFill>
              </a:rPr>
              <a:t>ORGANIZE:</a:t>
            </a:r>
            <a:endParaRPr b="1">
              <a:solidFill>
                <a:schemeClr val="dk1"/>
              </a:solidFill>
            </a:endParaRPr>
          </a:p>
          <a:p>
            <a:pPr indent="-317500" lvl="0" marL="457200" rtl="0" algn="l">
              <a:spcBef>
                <a:spcPts val="0"/>
              </a:spcBef>
              <a:spcAft>
                <a:spcPts val="0"/>
              </a:spcAft>
              <a:buClr>
                <a:schemeClr val="dk1"/>
              </a:buClr>
              <a:buSzPts val="1400"/>
              <a:buChar char="●"/>
            </a:pPr>
            <a:r>
              <a:rPr b="1" lang="en">
                <a:solidFill>
                  <a:schemeClr val="dk1"/>
                </a:solidFill>
              </a:rPr>
              <a:t>Space: </a:t>
            </a:r>
            <a:r>
              <a:rPr lang="en">
                <a:solidFill>
                  <a:schemeClr val="dk1"/>
                </a:solidFill>
              </a:rPr>
              <a:t>Spots are “safe bubbles” scattered in space. Bean bags are “fragile crystals” placed on top of a spot.</a:t>
            </a:r>
            <a:endParaRPr>
              <a:solidFill>
                <a:schemeClr val="dk1"/>
              </a:solidFill>
            </a:endParaRPr>
          </a:p>
          <a:p>
            <a:pPr indent="-317500" lvl="0" marL="457200" rtl="0" algn="l">
              <a:spcBef>
                <a:spcPts val="0"/>
              </a:spcBef>
              <a:spcAft>
                <a:spcPts val="0"/>
              </a:spcAft>
              <a:buClr>
                <a:schemeClr val="dk1"/>
              </a:buClr>
              <a:buSzPts val="1400"/>
              <a:buChar char="●"/>
            </a:pPr>
            <a:r>
              <a:rPr b="1" lang="en">
                <a:solidFill>
                  <a:schemeClr val="dk1"/>
                </a:solidFill>
              </a:rPr>
              <a:t>Students:  </a:t>
            </a:r>
            <a:r>
              <a:rPr lang="en">
                <a:solidFill>
                  <a:schemeClr val="dk1"/>
                </a:solidFill>
              </a:rPr>
              <a:t>Students start the game scattered in the activity area.</a:t>
            </a:r>
            <a:endParaRPr b="1"/>
          </a:p>
        </p:txBody>
      </p:sp>
      <p:sp>
        <p:nvSpPr>
          <p:cNvPr id="71" name="Google Shape;71;p15"/>
          <p:cNvSpPr txBox="1"/>
          <p:nvPr/>
        </p:nvSpPr>
        <p:spPr>
          <a:xfrm>
            <a:off x="472000" y="4028900"/>
            <a:ext cx="9078600" cy="2647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a:t>PROCEDURES:</a:t>
            </a:r>
            <a:endParaRPr b="1"/>
          </a:p>
          <a:p>
            <a:pPr indent="-317500" lvl="0" marL="457200" rtl="0" algn="l">
              <a:spcBef>
                <a:spcPts val="0"/>
              </a:spcBef>
              <a:spcAft>
                <a:spcPts val="0"/>
              </a:spcAft>
              <a:buSzPts val="1400"/>
              <a:buChar char="●"/>
            </a:pPr>
            <a:r>
              <a:rPr b="1" lang="en"/>
              <a:t>The Object: </a:t>
            </a:r>
            <a:r>
              <a:rPr lang="en">
                <a:solidFill>
                  <a:schemeClr val="dk1"/>
                </a:solidFill>
              </a:rPr>
              <a:t>Work to move as many fragile crystals as you can from one safe bubble to another.</a:t>
            </a:r>
            <a:endParaRPr/>
          </a:p>
          <a:p>
            <a:pPr indent="-317500" lvl="0" marL="457200" rtl="0" algn="l">
              <a:spcBef>
                <a:spcPts val="0"/>
              </a:spcBef>
              <a:spcAft>
                <a:spcPts val="0"/>
              </a:spcAft>
              <a:buSzPts val="1400"/>
              <a:buChar char="●"/>
            </a:pPr>
            <a:r>
              <a:rPr b="1" lang="en"/>
              <a:t>The Process: </a:t>
            </a:r>
            <a:r>
              <a:rPr lang="en">
                <a:solidFill>
                  <a:schemeClr val="dk1"/>
                </a:solidFill>
              </a:rPr>
              <a:t>When the music starts, move to a crystal, pick it up, and gently move it to another bubble. Continue moving as many crystals as you can while the music plays. When the music stops, hold up the total number of crystals moved using your fingers.</a:t>
            </a:r>
            <a:endParaRPr>
              <a:solidFill>
                <a:srgbClr val="000000"/>
              </a:solidFill>
            </a:endParaRPr>
          </a:p>
          <a:p>
            <a:pPr indent="0" lvl="0" marL="0" rtl="0" algn="l">
              <a:spcBef>
                <a:spcPts val="0"/>
              </a:spcBef>
              <a:spcAft>
                <a:spcPts val="0"/>
              </a:spcAft>
              <a:buNone/>
            </a:pPr>
            <a:r>
              <a:t/>
            </a:r>
            <a:endParaRPr b="1" sz="300">
              <a:solidFill>
                <a:srgbClr val="000000"/>
              </a:solidFill>
            </a:endParaRPr>
          </a:p>
          <a:p>
            <a:pPr indent="0" lvl="0" marL="0" rtl="0" algn="l">
              <a:spcBef>
                <a:spcPts val="0"/>
              </a:spcBef>
              <a:spcAft>
                <a:spcPts val="0"/>
              </a:spcAft>
              <a:buNone/>
            </a:pPr>
            <a:r>
              <a:rPr b="1" lang="en">
                <a:solidFill>
                  <a:srgbClr val="000000"/>
                </a:solidFill>
              </a:rPr>
              <a:t>DEVELOPMENTAL MODIFICATIONS FOR DIFFERENTIATION:</a:t>
            </a:r>
            <a:endParaRPr b="1"/>
          </a:p>
          <a:p>
            <a:pPr indent="-317500" lvl="0" marL="457200" rtl="0" algn="l">
              <a:spcBef>
                <a:spcPts val="0"/>
              </a:spcBef>
              <a:spcAft>
                <a:spcPts val="0"/>
              </a:spcAft>
              <a:buSzPts val="1400"/>
              <a:buChar char="●"/>
            </a:pPr>
            <a:r>
              <a:rPr lang="en">
                <a:solidFill>
                  <a:schemeClr val="dk1"/>
                </a:solidFill>
              </a:rPr>
              <a:t>Allow students to use adaptive equipment that helps them carry the bean bags.</a:t>
            </a:r>
            <a:endParaRPr/>
          </a:p>
          <a:p>
            <a:pPr indent="-317500" lvl="0" marL="457200" rtl="0" algn="l">
              <a:spcBef>
                <a:spcPts val="0"/>
              </a:spcBef>
              <a:spcAft>
                <a:spcPts val="0"/>
              </a:spcAft>
              <a:buSzPts val="1400"/>
              <a:buChar char="●"/>
            </a:pPr>
            <a:r>
              <a:rPr lang="en"/>
              <a:t>Students work in pairs or small groups to cooperatively move each bean bag.</a:t>
            </a:r>
            <a:endParaRPr>
              <a:solidFill>
                <a:srgbClr val="000000"/>
              </a:solidFill>
            </a:endParaRPr>
          </a:p>
          <a:p>
            <a:pPr indent="0" lvl="0" marL="0" rtl="0" algn="l">
              <a:spcBef>
                <a:spcPts val="0"/>
              </a:spcBef>
              <a:spcAft>
                <a:spcPts val="0"/>
              </a:spcAft>
              <a:buNone/>
            </a:pPr>
            <a:r>
              <a:t/>
            </a:r>
            <a:endParaRPr b="1" sz="300"/>
          </a:p>
          <a:p>
            <a:pPr indent="0" lvl="0" marL="0" rtl="0" algn="l">
              <a:spcBef>
                <a:spcPts val="0"/>
              </a:spcBef>
              <a:spcAft>
                <a:spcPts val="0"/>
              </a:spcAft>
              <a:buNone/>
            </a:pPr>
            <a:r>
              <a:rPr b="1" lang="en"/>
              <a:t>DISCUSSION STARTERS:</a:t>
            </a:r>
            <a:endParaRPr b="1"/>
          </a:p>
          <a:p>
            <a:pPr indent="-317500" lvl="0" marL="457200" rtl="0" algn="l">
              <a:spcBef>
                <a:spcPts val="0"/>
              </a:spcBef>
              <a:spcAft>
                <a:spcPts val="0"/>
              </a:spcAft>
              <a:buSzPts val="1400"/>
              <a:buChar char="●"/>
            </a:pPr>
            <a:r>
              <a:rPr lang="en">
                <a:solidFill>
                  <a:schemeClr val="dk1"/>
                </a:solidFill>
              </a:rPr>
              <a:t>What does it look like when someone is respecting the equipment that we use in physical education?</a:t>
            </a:r>
            <a:endParaRPr/>
          </a:p>
          <a:p>
            <a:pPr indent="-317500" lvl="0" marL="457200" rtl="0" algn="l">
              <a:spcBef>
                <a:spcPts val="0"/>
              </a:spcBef>
              <a:spcAft>
                <a:spcPts val="0"/>
              </a:spcAft>
              <a:buSzPts val="1400"/>
              <a:buChar char="●"/>
            </a:pPr>
            <a:r>
              <a:rPr lang="en">
                <a:solidFill>
                  <a:schemeClr val="dk1"/>
                </a:solidFill>
              </a:rPr>
              <a:t>Why is respecting our equipment important?</a:t>
            </a:r>
            <a:endParaRPr b="1">
              <a:solidFill>
                <a:srgbClr val="000000"/>
              </a:solidFill>
            </a:endParaRPr>
          </a:p>
        </p:txBody>
      </p:sp>
      <p:sp>
        <p:nvSpPr>
          <p:cNvPr id="72" name="Google Shape;72;p15"/>
          <p:cNvSpPr txBox="1"/>
          <p:nvPr/>
        </p:nvSpPr>
        <p:spPr>
          <a:xfrm>
            <a:off x="404375" y="329100"/>
            <a:ext cx="4462500" cy="492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2000"/>
              <a:t>THE FRAGILE MOVING COMPANY</a:t>
            </a:r>
            <a:endParaRPr/>
          </a:p>
        </p:txBody>
      </p:sp>
      <p:pic>
        <p:nvPicPr>
          <p:cNvPr id="73" name="Google Shape;73;p15"/>
          <p:cNvPicPr preferRelativeResize="0"/>
          <p:nvPr/>
        </p:nvPicPr>
        <p:blipFill rotWithShape="1">
          <a:blip r:embed="rId3">
            <a:alphaModFix/>
          </a:blip>
          <a:srcRect b="0" l="0" r="0" t="0"/>
          <a:stretch/>
        </p:blipFill>
        <p:spPr>
          <a:xfrm>
            <a:off x="6507700" y="1046150"/>
            <a:ext cx="3142400" cy="322685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6"/>
          <p:cNvSpPr txBox="1"/>
          <p:nvPr/>
        </p:nvSpPr>
        <p:spPr>
          <a:xfrm>
            <a:off x="472000" y="966500"/>
            <a:ext cx="6035700" cy="2909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a:t>LEARNING TARGETS:</a:t>
            </a:r>
            <a:endParaRPr b="1"/>
          </a:p>
          <a:p>
            <a:pPr indent="-317500" lvl="0" marL="457200" rtl="0" algn="l">
              <a:spcBef>
                <a:spcPts val="0"/>
              </a:spcBef>
              <a:spcAft>
                <a:spcPts val="0"/>
              </a:spcAft>
              <a:buSzPts val="1400"/>
              <a:buChar char="●"/>
            </a:pPr>
            <a:r>
              <a:rPr b="1" lang="en"/>
              <a:t>Skill: </a:t>
            </a:r>
            <a:r>
              <a:rPr lang="en"/>
              <a:t>I will jump and land safely on the bubbles.</a:t>
            </a:r>
            <a:endParaRPr/>
          </a:p>
          <a:p>
            <a:pPr indent="-317500" lvl="0" marL="457200" rtl="0" algn="l">
              <a:spcBef>
                <a:spcPts val="0"/>
              </a:spcBef>
              <a:spcAft>
                <a:spcPts val="0"/>
              </a:spcAft>
              <a:buSzPts val="1400"/>
              <a:buChar char="●"/>
            </a:pPr>
            <a:r>
              <a:rPr b="1" lang="en"/>
              <a:t>Cognitive: </a:t>
            </a:r>
            <a:r>
              <a:rPr b="1" lang="en">
                <a:solidFill>
                  <a:srgbClr val="000000"/>
                </a:solidFill>
              </a:rPr>
              <a:t> </a:t>
            </a:r>
            <a:r>
              <a:rPr lang="en">
                <a:solidFill>
                  <a:schemeClr val="dk1"/>
                </a:solidFill>
              </a:rPr>
              <a:t>I will talk about good health with my classmates</a:t>
            </a:r>
            <a:endParaRPr>
              <a:solidFill>
                <a:srgbClr val="000000"/>
              </a:solidFill>
            </a:endParaRPr>
          </a:p>
          <a:p>
            <a:pPr indent="-317500" lvl="0" marL="457200" rtl="0" algn="l">
              <a:spcBef>
                <a:spcPts val="0"/>
              </a:spcBef>
              <a:spcAft>
                <a:spcPts val="0"/>
              </a:spcAft>
              <a:buClr>
                <a:srgbClr val="000000"/>
              </a:buClr>
              <a:buSzPts val="1400"/>
              <a:buChar char="●"/>
            </a:pPr>
            <a:r>
              <a:rPr b="1" lang="en">
                <a:solidFill>
                  <a:srgbClr val="000000"/>
                </a:solidFill>
              </a:rPr>
              <a:t>Physical Activity:  </a:t>
            </a:r>
            <a:r>
              <a:rPr lang="en">
                <a:solidFill>
                  <a:srgbClr val="000000"/>
                </a:solidFill>
              </a:rPr>
              <a:t>I will </a:t>
            </a:r>
            <a:r>
              <a:rPr lang="en">
                <a:solidFill>
                  <a:schemeClr val="dk1"/>
                </a:solidFill>
              </a:rPr>
              <a:t>stay physically active for the entire activity</a:t>
            </a:r>
            <a:r>
              <a:rPr lang="en">
                <a:solidFill>
                  <a:srgbClr val="000000"/>
                </a:solidFill>
              </a:rPr>
              <a:t>.</a:t>
            </a:r>
            <a:endParaRPr>
              <a:solidFill>
                <a:srgbClr val="000000"/>
              </a:solidFill>
            </a:endParaRPr>
          </a:p>
          <a:p>
            <a:pPr indent="-317500" lvl="0" marL="457200" rtl="0" algn="l">
              <a:spcBef>
                <a:spcPts val="0"/>
              </a:spcBef>
              <a:spcAft>
                <a:spcPts val="0"/>
              </a:spcAft>
              <a:buClr>
                <a:srgbClr val="000000"/>
              </a:buClr>
              <a:buSzPts val="1400"/>
              <a:buChar char="●"/>
            </a:pPr>
            <a:r>
              <a:rPr b="1" lang="en">
                <a:solidFill>
                  <a:srgbClr val="000000"/>
                </a:solidFill>
              </a:rPr>
              <a:t>SEL:  </a:t>
            </a:r>
            <a:r>
              <a:rPr lang="en">
                <a:solidFill>
                  <a:srgbClr val="000000"/>
                </a:solidFill>
              </a:rPr>
              <a:t>I will </a:t>
            </a:r>
            <a:r>
              <a:rPr lang="en">
                <a:solidFill>
                  <a:schemeClr val="dk1"/>
                </a:solidFill>
              </a:rPr>
              <a:t>think about how good health is related to self respect</a:t>
            </a:r>
            <a:r>
              <a:rPr lang="en">
                <a:solidFill>
                  <a:srgbClr val="000000"/>
                </a:solidFill>
              </a:rPr>
              <a:t>.</a:t>
            </a:r>
            <a:endParaRPr>
              <a:solidFill>
                <a:srgbClr val="000000"/>
              </a:solidFill>
            </a:endParaRPr>
          </a:p>
          <a:p>
            <a:pPr indent="0" lvl="0" marL="0" rtl="0" algn="l">
              <a:spcBef>
                <a:spcPts val="0"/>
              </a:spcBef>
              <a:spcAft>
                <a:spcPts val="0"/>
              </a:spcAft>
              <a:buNone/>
            </a:pPr>
            <a:r>
              <a:t/>
            </a:r>
            <a:endParaRPr b="1" sz="300">
              <a:solidFill>
                <a:srgbClr val="000000"/>
              </a:solidFill>
            </a:endParaRPr>
          </a:p>
          <a:p>
            <a:pPr indent="0" lvl="0" marL="0" rtl="0" algn="l">
              <a:spcBef>
                <a:spcPts val="0"/>
              </a:spcBef>
              <a:spcAft>
                <a:spcPts val="0"/>
              </a:spcAft>
              <a:buNone/>
            </a:pPr>
            <a:r>
              <a:rPr b="1" lang="en">
                <a:solidFill>
                  <a:srgbClr val="000000"/>
                </a:solidFill>
              </a:rPr>
              <a:t>TARGET VOCABULARY:</a:t>
            </a:r>
            <a:endParaRPr b="1">
              <a:solidFill>
                <a:srgbClr val="000000"/>
              </a:solidFill>
            </a:endParaRPr>
          </a:p>
          <a:p>
            <a:pPr indent="-317500" lvl="0" marL="457200" rtl="0" algn="l">
              <a:spcBef>
                <a:spcPts val="0"/>
              </a:spcBef>
              <a:spcAft>
                <a:spcPts val="0"/>
              </a:spcAft>
              <a:buSzPts val="1400"/>
              <a:buChar char="●"/>
            </a:pPr>
            <a:r>
              <a:rPr lang="en">
                <a:solidFill>
                  <a:schemeClr val="dk1"/>
                </a:solidFill>
              </a:rPr>
              <a:t>Good Health, Jump, Physical Activity, Self Respect</a:t>
            </a:r>
            <a:endParaRPr b="1">
              <a:solidFill>
                <a:srgbClr val="000000"/>
              </a:solidFill>
            </a:endParaRPr>
          </a:p>
          <a:p>
            <a:pPr indent="0" lvl="0" marL="0" rtl="0" algn="l">
              <a:spcBef>
                <a:spcPts val="0"/>
              </a:spcBef>
              <a:spcAft>
                <a:spcPts val="0"/>
              </a:spcAft>
              <a:buNone/>
            </a:pPr>
            <a:r>
              <a:t/>
            </a:r>
            <a:endParaRPr b="1" sz="300">
              <a:solidFill>
                <a:srgbClr val="000000"/>
              </a:solidFill>
            </a:endParaRPr>
          </a:p>
          <a:p>
            <a:pPr indent="0" lvl="0" marL="0" rtl="0" algn="l">
              <a:spcBef>
                <a:spcPts val="0"/>
              </a:spcBef>
              <a:spcAft>
                <a:spcPts val="0"/>
              </a:spcAft>
              <a:buNone/>
            </a:pPr>
            <a:r>
              <a:rPr b="1" lang="en">
                <a:solidFill>
                  <a:srgbClr val="000000"/>
                </a:solidFill>
              </a:rPr>
              <a:t>EQUIPMENT NEEDED:</a:t>
            </a:r>
            <a:endParaRPr b="1">
              <a:solidFill>
                <a:srgbClr val="000000"/>
              </a:solidFill>
            </a:endParaRPr>
          </a:p>
          <a:p>
            <a:pPr indent="-317500" lvl="0" marL="457200" rtl="0" algn="l">
              <a:spcBef>
                <a:spcPts val="0"/>
              </a:spcBef>
              <a:spcAft>
                <a:spcPts val="0"/>
              </a:spcAft>
              <a:buSzPts val="1400"/>
              <a:buChar char="●"/>
            </a:pPr>
            <a:r>
              <a:rPr lang="en">
                <a:solidFill>
                  <a:schemeClr val="dk1"/>
                </a:solidFill>
              </a:rPr>
              <a:t>1 spot marker per student, music</a:t>
            </a:r>
            <a:endParaRPr>
              <a:solidFill>
                <a:srgbClr val="000000"/>
              </a:solidFill>
            </a:endParaRPr>
          </a:p>
          <a:p>
            <a:pPr indent="0" lvl="0" marL="0" rtl="0" algn="l">
              <a:spcBef>
                <a:spcPts val="0"/>
              </a:spcBef>
              <a:spcAft>
                <a:spcPts val="0"/>
              </a:spcAft>
              <a:buNone/>
            </a:pPr>
            <a:r>
              <a:t/>
            </a:r>
            <a:endParaRPr b="1" sz="300">
              <a:solidFill>
                <a:srgbClr val="000000"/>
              </a:solidFill>
            </a:endParaRPr>
          </a:p>
          <a:p>
            <a:pPr indent="0" lvl="0" marL="0" rtl="0" algn="l">
              <a:spcBef>
                <a:spcPts val="0"/>
              </a:spcBef>
              <a:spcAft>
                <a:spcPts val="0"/>
              </a:spcAft>
              <a:buNone/>
            </a:pPr>
            <a:r>
              <a:rPr b="1" lang="en">
                <a:solidFill>
                  <a:srgbClr val="000000"/>
                </a:solidFill>
              </a:rPr>
              <a:t>ORGANIZE:</a:t>
            </a:r>
            <a:endParaRPr b="1">
              <a:solidFill>
                <a:srgbClr val="000000"/>
              </a:solidFill>
            </a:endParaRPr>
          </a:p>
          <a:p>
            <a:pPr indent="-317500" lvl="0" marL="457200" rtl="0" algn="l">
              <a:spcBef>
                <a:spcPts val="0"/>
              </a:spcBef>
              <a:spcAft>
                <a:spcPts val="0"/>
              </a:spcAft>
              <a:buClr>
                <a:srgbClr val="000000"/>
              </a:buClr>
              <a:buSzPts val="1400"/>
              <a:buChar char="●"/>
            </a:pPr>
            <a:r>
              <a:rPr b="1" lang="en">
                <a:solidFill>
                  <a:srgbClr val="000000"/>
                </a:solidFill>
              </a:rPr>
              <a:t>Space: </a:t>
            </a:r>
            <a:r>
              <a:rPr lang="en">
                <a:solidFill>
                  <a:schemeClr val="dk1"/>
                </a:solidFill>
              </a:rPr>
              <a:t>Spots are bubbles and are scattered in general space</a:t>
            </a:r>
            <a:r>
              <a:rPr lang="en">
                <a:solidFill>
                  <a:srgbClr val="000000"/>
                </a:solidFill>
              </a:rPr>
              <a:t>.</a:t>
            </a:r>
            <a:endParaRPr>
              <a:solidFill>
                <a:srgbClr val="000000"/>
              </a:solidFill>
            </a:endParaRPr>
          </a:p>
          <a:p>
            <a:pPr indent="-317500" lvl="0" marL="457200" rtl="0" algn="l">
              <a:spcBef>
                <a:spcPts val="0"/>
              </a:spcBef>
              <a:spcAft>
                <a:spcPts val="0"/>
              </a:spcAft>
              <a:buClr>
                <a:srgbClr val="000000"/>
              </a:buClr>
              <a:buSzPts val="1400"/>
              <a:buChar char="●"/>
            </a:pPr>
            <a:r>
              <a:rPr b="1" lang="en">
                <a:solidFill>
                  <a:srgbClr val="000000"/>
                </a:solidFill>
              </a:rPr>
              <a:t>Students:  </a:t>
            </a:r>
            <a:r>
              <a:rPr lang="en">
                <a:solidFill>
                  <a:schemeClr val="dk1"/>
                </a:solidFill>
              </a:rPr>
              <a:t>Students start the game scattered in the activity area</a:t>
            </a:r>
            <a:r>
              <a:rPr lang="en">
                <a:solidFill>
                  <a:srgbClr val="000000"/>
                </a:solidFill>
              </a:rPr>
              <a:t>.</a:t>
            </a:r>
            <a:endParaRPr>
              <a:solidFill>
                <a:srgbClr val="000000"/>
              </a:solidFill>
            </a:endParaRPr>
          </a:p>
        </p:txBody>
      </p:sp>
      <p:sp>
        <p:nvSpPr>
          <p:cNvPr id="79" name="Google Shape;79;p16"/>
          <p:cNvSpPr txBox="1"/>
          <p:nvPr/>
        </p:nvSpPr>
        <p:spPr>
          <a:xfrm>
            <a:off x="472000" y="4028900"/>
            <a:ext cx="9178200" cy="28629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a:t>PROCEDURES:</a:t>
            </a:r>
            <a:endParaRPr b="1"/>
          </a:p>
          <a:p>
            <a:pPr indent="-317500" lvl="0" marL="457200" rtl="0" algn="l">
              <a:spcBef>
                <a:spcPts val="0"/>
              </a:spcBef>
              <a:spcAft>
                <a:spcPts val="0"/>
              </a:spcAft>
              <a:buSzPts val="1400"/>
              <a:buChar char="●"/>
            </a:pPr>
            <a:r>
              <a:rPr b="1" lang="en"/>
              <a:t>The Object: </a:t>
            </a:r>
            <a:r>
              <a:rPr lang="en"/>
              <a:t>Jump and land on as many bubbles as you can while the music is playing.</a:t>
            </a:r>
            <a:endParaRPr/>
          </a:p>
          <a:p>
            <a:pPr indent="-317500" lvl="0" marL="457200" rtl="0" algn="l">
              <a:spcBef>
                <a:spcPts val="0"/>
              </a:spcBef>
              <a:spcAft>
                <a:spcPts val="0"/>
              </a:spcAft>
              <a:buSzPts val="1400"/>
              <a:buChar char="●"/>
            </a:pPr>
            <a:r>
              <a:rPr b="1" lang="en"/>
              <a:t>The Process: </a:t>
            </a:r>
            <a:r>
              <a:rPr lang="en">
                <a:solidFill>
                  <a:schemeClr val="dk1"/>
                </a:solidFill>
              </a:rPr>
              <a:t>When the music starts, move to a bubble (spot). Jump and land on the bubble with 2 feet. When you land, say, “POP!” Then, quickly and safely move to the next bubble and repeat. When the music stops, hold up the total number of bubbles popped using your fingers.</a:t>
            </a:r>
            <a:endParaRPr>
              <a:solidFill>
                <a:srgbClr val="000000"/>
              </a:solidFill>
            </a:endParaRPr>
          </a:p>
          <a:p>
            <a:pPr indent="0" lvl="0" marL="0" rtl="0" algn="l">
              <a:spcBef>
                <a:spcPts val="0"/>
              </a:spcBef>
              <a:spcAft>
                <a:spcPts val="0"/>
              </a:spcAft>
              <a:buNone/>
            </a:pPr>
            <a:r>
              <a:t/>
            </a:r>
            <a:endParaRPr b="1" sz="300">
              <a:solidFill>
                <a:srgbClr val="000000"/>
              </a:solidFill>
            </a:endParaRPr>
          </a:p>
          <a:p>
            <a:pPr indent="0" lvl="0" marL="0" rtl="0" algn="l">
              <a:spcBef>
                <a:spcPts val="0"/>
              </a:spcBef>
              <a:spcAft>
                <a:spcPts val="0"/>
              </a:spcAft>
              <a:buNone/>
            </a:pPr>
            <a:r>
              <a:rPr b="1" lang="en">
                <a:solidFill>
                  <a:srgbClr val="000000"/>
                </a:solidFill>
              </a:rPr>
              <a:t>DEVELOPMENTAL MODIFICATIONS FOR DIFFERENTIATION:</a:t>
            </a:r>
            <a:endParaRPr b="1"/>
          </a:p>
          <a:p>
            <a:pPr indent="-317500" lvl="0" marL="457200" rtl="0" algn="l">
              <a:spcBef>
                <a:spcPts val="0"/>
              </a:spcBef>
              <a:spcAft>
                <a:spcPts val="0"/>
              </a:spcAft>
              <a:buSzPts val="1400"/>
              <a:buChar char="●"/>
            </a:pPr>
            <a:r>
              <a:rPr lang="en">
                <a:solidFill>
                  <a:schemeClr val="dk1"/>
                </a:solidFill>
              </a:rPr>
              <a:t>Allow students to “pop” the bubbles using a variety of movements (other than jumping), based on still/ability.</a:t>
            </a:r>
            <a:endParaRPr/>
          </a:p>
          <a:p>
            <a:pPr indent="-317500" lvl="0" marL="457200" rtl="0" algn="l">
              <a:spcBef>
                <a:spcPts val="0"/>
              </a:spcBef>
              <a:spcAft>
                <a:spcPts val="0"/>
              </a:spcAft>
              <a:buSzPts val="1400"/>
              <a:buChar char="●"/>
            </a:pPr>
            <a:r>
              <a:rPr lang="en">
                <a:solidFill>
                  <a:schemeClr val="dk1"/>
                </a:solidFill>
              </a:rPr>
              <a:t>Provide students with a ball to dribble (hand or foot). Students “pop” bubbles by dribbling over each spot.</a:t>
            </a:r>
            <a:endParaRPr b="1">
              <a:solidFill>
                <a:srgbClr val="000000"/>
              </a:solidFill>
            </a:endParaRPr>
          </a:p>
          <a:p>
            <a:pPr indent="0" lvl="0" marL="0" rtl="0" algn="l">
              <a:spcBef>
                <a:spcPts val="0"/>
              </a:spcBef>
              <a:spcAft>
                <a:spcPts val="0"/>
              </a:spcAft>
              <a:buNone/>
            </a:pPr>
            <a:r>
              <a:t/>
            </a:r>
            <a:endParaRPr b="1" sz="300"/>
          </a:p>
          <a:p>
            <a:pPr indent="0" lvl="0" marL="0" rtl="0" algn="l">
              <a:spcBef>
                <a:spcPts val="0"/>
              </a:spcBef>
              <a:spcAft>
                <a:spcPts val="0"/>
              </a:spcAft>
              <a:buNone/>
            </a:pPr>
            <a:r>
              <a:rPr b="1" lang="en"/>
              <a:t>DISCUSSION STARTERS:</a:t>
            </a:r>
            <a:endParaRPr b="1"/>
          </a:p>
          <a:p>
            <a:pPr indent="-317500" lvl="0" marL="457200" rtl="0" algn="l">
              <a:spcBef>
                <a:spcPts val="0"/>
              </a:spcBef>
              <a:spcAft>
                <a:spcPts val="0"/>
              </a:spcAft>
              <a:buSzPts val="1400"/>
              <a:buChar char="●"/>
            </a:pPr>
            <a:r>
              <a:rPr lang="en">
                <a:solidFill>
                  <a:schemeClr val="dk1"/>
                </a:solidFill>
              </a:rPr>
              <a:t>What is good health? What does it look like to have good health? What does it feel like?</a:t>
            </a:r>
            <a:endParaRPr>
              <a:solidFill>
                <a:schemeClr val="dk1"/>
              </a:solidFill>
            </a:endParaRPr>
          </a:p>
          <a:p>
            <a:pPr indent="-317500" lvl="0" marL="457200" rtl="0" algn="l">
              <a:spcBef>
                <a:spcPts val="0"/>
              </a:spcBef>
              <a:spcAft>
                <a:spcPts val="0"/>
              </a:spcAft>
              <a:buClr>
                <a:schemeClr val="dk1"/>
              </a:buClr>
              <a:buSzPts val="1400"/>
              <a:buChar char="●"/>
            </a:pPr>
            <a:r>
              <a:rPr lang="en">
                <a:solidFill>
                  <a:schemeClr val="dk1"/>
                </a:solidFill>
              </a:rPr>
              <a:t>What do you know about helping your body have good health?</a:t>
            </a:r>
            <a:endParaRPr>
              <a:solidFill>
                <a:schemeClr val="dk1"/>
              </a:solidFill>
            </a:endParaRPr>
          </a:p>
          <a:p>
            <a:pPr indent="-317500" lvl="0" marL="457200" rtl="0" algn="l">
              <a:spcBef>
                <a:spcPts val="0"/>
              </a:spcBef>
              <a:spcAft>
                <a:spcPts val="0"/>
              </a:spcAft>
              <a:buSzPts val="1400"/>
              <a:buChar char="●"/>
            </a:pPr>
            <a:r>
              <a:rPr lang="en">
                <a:solidFill>
                  <a:schemeClr val="dk1"/>
                </a:solidFill>
              </a:rPr>
              <a:t>How is regular physical activity related to good health? How is that related to self respect?</a:t>
            </a:r>
            <a:endParaRPr b="1">
              <a:solidFill>
                <a:srgbClr val="000000"/>
              </a:solidFill>
            </a:endParaRPr>
          </a:p>
        </p:txBody>
      </p:sp>
      <p:sp>
        <p:nvSpPr>
          <p:cNvPr id="80" name="Google Shape;80;p16"/>
          <p:cNvSpPr txBox="1"/>
          <p:nvPr/>
        </p:nvSpPr>
        <p:spPr>
          <a:xfrm>
            <a:off x="404375" y="329100"/>
            <a:ext cx="4462500" cy="492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2000"/>
              <a:t>BUBBLE JUMPERS</a:t>
            </a:r>
            <a:endParaRPr/>
          </a:p>
        </p:txBody>
      </p:sp>
      <p:pic>
        <p:nvPicPr>
          <p:cNvPr id="81" name="Google Shape;81;p16"/>
          <p:cNvPicPr preferRelativeResize="0"/>
          <p:nvPr/>
        </p:nvPicPr>
        <p:blipFill>
          <a:blip r:embed="rId3">
            <a:alphaModFix/>
          </a:blip>
          <a:stretch>
            <a:fillRect/>
          </a:stretch>
        </p:blipFill>
        <p:spPr>
          <a:xfrm>
            <a:off x="6507700" y="1046150"/>
            <a:ext cx="3142400" cy="322685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sp>
        <p:nvSpPr>
          <p:cNvPr id="86" name="Google Shape;86;p17"/>
          <p:cNvSpPr txBox="1"/>
          <p:nvPr/>
        </p:nvSpPr>
        <p:spPr>
          <a:xfrm>
            <a:off x="472000" y="966500"/>
            <a:ext cx="6110700" cy="3124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a:t>LEARNING TARGETS:</a:t>
            </a:r>
            <a:endParaRPr b="1"/>
          </a:p>
          <a:p>
            <a:pPr indent="-317500" lvl="0" marL="457200" rtl="0" algn="l">
              <a:spcBef>
                <a:spcPts val="0"/>
              </a:spcBef>
              <a:spcAft>
                <a:spcPts val="0"/>
              </a:spcAft>
              <a:buSzPts val="1400"/>
              <a:buChar char="●"/>
            </a:pPr>
            <a:r>
              <a:rPr b="1" lang="en"/>
              <a:t>Skill: </a:t>
            </a:r>
            <a:r>
              <a:rPr lang="en"/>
              <a:t>I will safely demonstrate a </a:t>
            </a:r>
            <a:r>
              <a:rPr lang="en"/>
              <a:t>variety</a:t>
            </a:r>
            <a:r>
              <a:rPr lang="en"/>
              <a:t> of ways to move my body.</a:t>
            </a:r>
            <a:endParaRPr/>
          </a:p>
          <a:p>
            <a:pPr indent="-317500" lvl="0" marL="457200" rtl="0" algn="l">
              <a:spcBef>
                <a:spcPts val="0"/>
              </a:spcBef>
              <a:spcAft>
                <a:spcPts val="0"/>
              </a:spcAft>
              <a:buSzPts val="1400"/>
              <a:buChar char="●"/>
            </a:pPr>
            <a:r>
              <a:rPr b="1" lang="en"/>
              <a:t>Cognitive: </a:t>
            </a:r>
            <a:r>
              <a:rPr b="1" lang="en">
                <a:solidFill>
                  <a:srgbClr val="000000"/>
                </a:solidFill>
              </a:rPr>
              <a:t> </a:t>
            </a:r>
            <a:r>
              <a:rPr lang="en">
                <a:solidFill>
                  <a:srgbClr val="000000"/>
                </a:solidFill>
              </a:rPr>
              <a:t>I will </a:t>
            </a:r>
            <a:r>
              <a:rPr lang="en">
                <a:solidFill>
                  <a:schemeClr val="dk1"/>
                </a:solidFill>
              </a:rPr>
              <a:t>talk about sharing in physical education class</a:t>
            </a:r>
            <a:r>
              <a:rPr lang="en">
                <a:solidFill>
                  <a:srgbClr val="000000"/>
                </a:solidFill>
              </a:rPr>
              <a:t>.</a:t>
            </a:r>
            <a:endParaRPr>
              <a:solidFill>
                <a:srgbClr val="000000"/>
              </a:solidFill>
            </a:endParaRPr>
          </a:p>
          <a:p>
            <a:pPr indent="-317500" lvl="0" marL="457200" rtl="0" algn="l">
              <a:spcBef>
                <a:spcPts val="0"/>
              </a:spcBef>
              <a:spcAft>
                <a:spcPts val="0"/>
              </a:spcAft>
              <a:buClr>
                <a:srgbClr val="000000"/>
              </a:buClr>
              <a:buSzPts val="1400"/>
              <a:buChar char="●"/>
            </a:pPr>
            <a:r>
              <a:rPr b="1" lang="en">
                <a:solidFill>
                  <a:srgbClr val="000000"/>
                </a:solidFill>
              </a:rPr>
              <a:t>Physical Activity:  </a:t>
            </a:r>
            <a:r>
              <a:rPr lang="en">
                <a:solidFill>
                  <a:srgbClr val="000000"/>
                </a:solidFill>
              </a:rPr>
              <a:t>I wil</a:t>
            </a:r>
            <a:r>
              <a:rPr lang="en"/>
              <a:t>l share as many objects as I can.</a:t>
            </a:r>
            <a:r>
              <a:rPr lang="en">
                <a:solidFill>
                  <a:srgbClr val="000000"/>
                </a:solidFill>
              </a:rPr>
              <a:t>.</a:t>
            </a:r>
            <a:endParaRPr>
              <a:solidFill>
                <a:srgbClr val="000000"/>
              </a:solidFill>
            </a:endParaRPr>
          </a:p>
          <a:p>
            <a:pPr indent="-317500" lvl="0" marL="457200" rtl="0" algn="l">
              <a:spcBef>
                <a:spcPts val="0"/>
              </a:spcBef>
              <a:spcAft>
                <a:spcPts val="0"/>
              </a:spcAft>
              <a:buClr>
                <a:srgbClr val="000000"/>
              </a:buClr>
              <a:buSzPts val="1400"/>
              <a:buChar char="●"/>
            </a:pPr>
            <a:r>
              <a:rPr b="1" lang="en">
                <a:solidFill>
                  <a:srgbClr val="000000"/>
                </a:solidFill>
              </a:rPr>
              <a:t>SEL:  </a:t>
            </a:r>
            <a:r>
              <a:rPr lang="en">
                <a:solidFill>
                  <a:srgbClr val="000000"/>
                </a:solidFill>
              </a:rPr>
              <a:t>I will </a:t>
            </a:r>
            <a:r>
              <a:rPr lang="en">
                <a:solidFill>
                  <a:schemeClr val="dk1"/>
                </a:solidFill>
              </a:rPr>
              <a:t>use positive words to talk with teachers and classmates.</a:t>
            </a:r>
            <a:endParaRPr>
              <a:solidFill>
                <a:srgbClr val="000000"/>
              </a:solidFill>
            </a:endParaRPr>
          </a:p>
          <a:p>
            <a:pPr indent="0" lvl="0" marL="0" rtl="0" algn="l">
              <a:spcBef>
                <a:spcPts val="0"/>
              </a:spcBef>
              <a:spcAft>
                <a:spcPts val="0"/>
              </a:spcAft>
              <a:buNone/>
            </a:pPr>
            <a:r>
              <a:t/>
            </a:r>
            <a:endParaRPr b="1" sz="300">
              <a:solidFill>
                <a:srgbClr val="000000"/>
              </a:solidFill>
            </a:endParaRPr>
          </a:p>
          <a:p>
            <a:pPr indent="0" lvl="0" marL="0" rtl="0" algn="l">
              <a:spcBef>
                <a:spcPts val="0"/>
              </a:spcBef>
              <a:spcAft>
                <a:spcPts val="0"/>
              </a:spcAft>
              <a:buNone/>
            </a:pPr>
            <a:r>
              <a:rPr b="1" lang="en">
                <a:solidFill>
                  <a:srgbClr val="000000"/>
                </a:solidFill>
              </a:rPr>
              <a:t>TARGET VOCABULARY:</a:t>
            </a:r>
            <a:endParaRPr b="1">
              <a:solidFill>
                <a:srgbClr val="000000"/>
              </a:solidFill>
            </a:endParaRPr>
          </a:p>
          <a:p>
            <a:pPr indent="-317500" lvl="0" marL="457200" rtl="0" algn="l">
              <a:spcBef>
                <a:spcPts val="0"/>
              </a:spcBef>
              <a:spcAft>
                <a:spcPts val="0"/>
              </a:spcAft>
              <a:buSzPts val="1400"/>
              <a:buChar char="●"/>
            </a:pPr>
            <a:r>
              <a:rPr lang="en">
                <a:solidFill>
                  <a:schemeClr val="dk1"/>
                </a:solidFill>
              </a:rPr>
              <a:t>Locomotor Skills, Positive, Respect, Share, Start/Stop Signal</a:t>
            </a:r>
            <a:endParaRPr b="1">
              <a:solidFill>
                <a:srgbClr val="000000"/>
              </a:solidFill>
            </a:endParaRPr>
          </a:p>
          <a:p>
            <a:pPr indent="0" lvl="0" marL="0" rtl="0" algn="l">
              <a:spcBef>
                <a:spcPts val="0"/>
              </a:spcBef>
              <a:spcAft>
                <a:spcPts val="0"/>
              </a:spcAft>
              <a:buNone/>
            </a:pPr>
            <a:r>
              <a:t/>
            </a:r>
            <a:endParaRPr b="1" sz="300">
              <a:solidFill>
                <a:srgbClr val="000000"/>
              </a:solidFill>
            </a:endParaRPr>
          </a:p>
          <a:p>
            <a:pPr indent="0" lvl="0" marL="0" rtl="0" algn="l">
              <a:spcBef>
                <a:spcPts val="0"/>
              </a:spcBef>
              <a:spcAft>
                <a:spcPts val="0"/>
              </a:spcAft>
              <a:buNone/>
            </a:pPr>
            <a:r>
              <a:rPr b="1" lang="en">
                <a:solidFill>
                  <a:srgbClr val="000000"/>
                </a:solidFill>
              </a:rPr>
              <a:t>EQUIPMENT NEEDED:</a:t>
            </a:r>
            <a:endParaRPr b="1">
              <a:solidFill>
                <a:srgbClr val="000000"/>
              </a:solidFill>
            </a:endParaRPr>
          </a:p>
          <a:p>
            <a:pPr indent="-317500" lvl="0" marL="457200" rtl="0" algn="l">
              <a:spcBef>
                <a:spcPts val="0"/>
              </a:spcBef>
              <a:spcAft>
                <a:spcPts val="0"/>
              </a:spcAft>
              <a:buSzPts val="1400"/>
              <a:buChar char="●"/>
            </a:pPr>
            <a:r>
              <a:rPr lang="en">
                <a:solidFill>
                  <a:schemeClr val="dk1"/>
                </a:solidFill>
              </a:rPr>
              <a:t>2-6 cones for centerline, 1 foam ball or bean bag per student, music</a:t>
            </a:r>
            <a:endParaRPr>
              <a:solidFill>
                <a:srgbClr val="000000"/>
              </a:solidFill>
            </a:endParaRPr>
          </a:p>
          <a:p>
            <a:pPr indent="0" lvl="0" marL="0" rtl="0" algn="l">
              <a:spcBef>
                <a:spcPts val="0"/>
              </a:spcBef>
              <a:spcAft>
                <a:spcPts val="0"/>
              </a:spcAft>
              <a:buNone/>
            </a:pPr>
            <a:r>
              <a:t/>
            </a:r>
            <a:endParaRPr b="1" sz="300">
              <a:solidFill>
                <a:srgbClr val="000000"/>
              </a:solidFill>
            </a:endParaRPr>
          </a:p>
          <a:p>
            <a:pPr indent="0" lvl="0" marL="0" rtl="0" algn="l">
              <a:spcBef>
                <a:spcPts val="0"/>
              </a:spcBef>
              <a:spcAft>
                <a:spcPts val="0"/>
              </a:spcAft>
              <a:buNone/>
            </a:pPr>
            <a:r>
              <a:rPr b="1" lang="en">
                <a:solidFill>
                  <a:srgbClr val="000000"/>
                </a:solidFill>
              </a:rPr>
              <a:t>ORGANIZE:</a:t>
            </a:r>
            <a:endParaRPr b="1">
              <a:solidFill>
                <a:srgbClr val="000000"/>
              </a:solidFill>
            </a:endParaRPr>
          </a:p>
          <a:p>
            <a:pPr indent="-317500" lvl="0" marL="457200" rtl="0" algn="l">
              <a:spcBef>
                <a:spcPts val="0"/>
              </a:spcBef>
              <a:spcAft>
                <a:spcPts val="0"/>
              </a:spcAft>
              <a:buClr>
                <a:srgbClr val="000000"/>
              </a:buClr>
              <a:buSzPts val="1400"/>
              <a:buChar char="●"/>
            </a:pPr>
            <a:r>
              <a:rPr b="1" lang="en">
                <a:solidFill>
                  <a:srgbClr val="000000"/>
                </a:solidFill>
              </a:rPr>
              <a:t>Space: </a:t>
            </a:r>
            <a:r>
              <a:rPr lang="en"/>
              <a:t>Use cones to </a:t>
            </a:r>
            <a:r>
              <a:rPr lang="en">
                <a:solidFill>
                  <a:schemeClr val="dk1"/>
                </a:solidFill>
              </a:rPr>
              <a:t>create a centerline in the activity area</a:t>
            </a:r>
            <a:r>
              <a:rPr lang="en">
                <a:solidFill>
                  <a:srgbClr val="000000"/>
                </a:solidFill>
              </a:rPr>
              <a:t>. Scatter balls/</a:t>
            </a:r>
            <a:r>
              <a:rPr lang="en"/>
              <a:t>bean bags evenly on each side of the activity area.</a:t>
            </a:r>
            <a:endParaRPr>
              <a:solidFill>
                <a:srgbClr val="000000"/>
              </a:solidFill>
            </a:endParaRPr>
          </a:p>
          <a:p>
            <a:pPr indent="-317500" lvl="0" marL="457200" rtl="0" algn="l">
              <a:spcBef>
                <a:spcPts val="0"/>
              </a:spcBef>
              <a:spcAft>
                <a:spcPts val="0"/>
              </a:spcAft>
              <a:buClr>
                <a:srgbClr val="000000"/>
              </a:buClr>
              <a:buSzPts val="1400"/>
              <a:buChar char="●"/>
            </a:pPr>
            <a:r>
              <a:rPr b="1" lang="en">
                <a:solidFill>
                  <a:srgbClr val="000000"/>
                </a:solidFill>
              </a:rPr>
              <a:t>Students:  </a:t>
            </a:r>
            <a:r>
              <a:rPr lang="en">
                <a:solidFill>
                  <a:schemeClr val="dk1"/>
                </a:solidFill>
              </a:rPr>
              <a:t>Create 2 teams - 1 team on each side of the line.</a:t>
            </a:r>
            <a:endParaRPr>
              <a:solidFill>
                <a:srgbClr val="000000"/>
              </a:solidFill>
            </a:endParaRPr>
          </a:p>
        </p:txBody>
      </p:sp>
      <p:sp>
        <p:nvSpPr>
          <p:cNvPr id="87" name="Google Shape;87;p17"/>
          <p:cNvSpPr txBox="1"/>
          <p:nvPr/>
        </p:nvSpPr>
        <p:spPr>
          <a:xfrm>
            <a:off x="472000" y="4028900"/>
            <a:ext cx="9351000" cy="28629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a:t>PROCEDURES:</a:t>
            </a:r>
            <a:endParaRPr b="1"/>
          </a:p>
          <a:p>
            <a:pPr indent="-317500" lvl="0" marL="457200" rtl="0" algn="l">
              <a:spcBef>
                <a:spcPts val="0"/>
              </a:spcBef>
              <a:spcAft>
                <a:spcPts val="0"/>
              </a:spcAft>
              <a:buSzPts val="1400"/>
              <a:buChar char="●"/>
            </a:pPr>
            <a:r>
              <a:rPr b="1" lang="en"/>
              <a:t>The Object: </a:t>
            </a:r>
            <a:r>
              <a:rPr lang="en"/>
              <a:t>Share as many objects as you can with the other team while the music is playing.</a:t>
            </a:r>
            <a:endParaRPr/>
          </a:p>
          <a:p>
            <a:pPr indent="-317500" lvl="0" marL="457200" rtl="0" algn="l">
              <a:spcBef>
                <a:spcPts val="0"/>
              </a:spcBef>
              <a:spcAft>
                <a:spcPts val="0"/>
              </a:spcAft>
              <a:buSzPts val="1400"/>
              <a:buChar char="●"/>
            </a:pPr>
            <a:r>
              <a:rPr b="1" lang="en"/>
              <a:t>The Process: </a:t>
            </a:r>
            <a:r>
              <a:rPr lang="en">
                <a:solidFill>
                  <a:schemeClr val="dk1"/>
                </a:solidFill>
              </a:rPr>
              <a:t>When the music starts, pick up a bean bag or foam ball and carry it to the other side of the line. Set it down in an open space and say, “I LOVE TO SHARE!” Then return to your side, collect a new object and share again. When the music stops, freeze and wait for more instructions. Listen as I call out different locomotor skills for you to use as we share. Let’s start at a walking pace.</a:t>
            </a:r>
            <a:endParaRPr>
              <a:solidFill>
                <a:srgbClr val="000000"/>
              </a:solidFill>
            </a:endParaRPr>
          </a:p>
          <a:p>
            <a:pPr indent="0" lvl="0" marL="0" rtl="0" algn="l">
              <a:spcBef>
                <a:spcPts val="0"/>
              </a:spcBef>
              <a:spcAft>
                <a:spcPts val="0"/>
              </a:spcAft>
              <a:buNone/>
            </a:pPr>
            <a:r>
              <a:t/>
            </a:r>
            <a:endParaRPr b="1" sz="300">
              <a:solidFill>
                <a:srgbClr val="000000"/>
              </a:solidFill>
            </a:endParaRPr>
          </a:p>
          <a:p>
            <a:pPr indent="0" lvl="0" marL="0" rtl="0" algn="l">
              <a:spcBef>
                <a:spcPts val="0"/>
              </a:spcBef>
              <a:spcAft>
                <a:spcPts val="0"/>
              </a:spcAft>
              <a:buNone/>
            </a:pPr>
            <a:r>
              <a:rPr b="1" lang="en">
                <a:solidFill>
                  <a:srgbClr val="000000"/>
                </a:solidFill>
              </a:rPr>
              <a:t>DEVELOPMENTAL MODIFICATIONS FOR DIFFERENTIATION:</a:t>
            </a:r>
            <a:endParaRPr b="1"/>
          </a:p>
          <a:p>
            <a:pPr indent="-317500" lvl="0" marL="457200" rtl="0" algn="l">
              <a:spcBef>
                <a:spcPts val="0"/>
              </a:spcBef>
              <a:spcAft>
                <a:spcPts val="0"/>
              </a:spcAft>
              <a:buSzPts val="1400"/>
              <a:buChar char="●"/>
            </a:pPr>
            <a:r>
              <a:rPr lang="en">
                <a:solidFill>
                  <a:schemeClr val="dk1"/>
                </a:solidFill>
              </a:rPr>
              <a:t>Provide a variety of safe objects based on student preference and ability.</a:t>
            </a:r>
            <a:endParaRPr/>
          </a:p>
          <a:p>
            <a:pPr indent="-317500" lvl="0" marL="457200" rtl="0" algn="l">
              <a:spcBef>
                <a:spcPts val="0"/>
              </a:spcBef>
              <a:spcAft>
                <a:spcPts val="0"/>
              </a:spcAft>
              <a:buSzPts val="1400"/>
              <a:buChar char="●"/>
            </a:pPr>
            <a:r>
              <a:rPr lang="en">
                <a:solidFill>
                  <a:schemeClr val="dk1"/>
                </a:solidFill>
              </a:rPr>
              <a:t>Use spots markers or hoops to designate spots where you want equipment placed</a:t>
            </a:r>
            <a:r>
              <a:rPr lang="en">
                <a:solidFill>
                  <a:schemeClr val="dk1"/>
                </a:solidFill>
              </a:rPr>
              <a:t>.</a:t>
            </a:r>
            <a:endParaRPr b="1">
              <a:solidFill>
                <a:srgbClr val="000000"/>
              </a:solidFill>
            </a:endParaRPr>
          </a:p>
          <a:p>
            <a:pPr indent="0" lvl="0" marL="0" rtl="0" algn="l">
              <a:spcBef>
                <a:spcPts val="0"/>
              </a:spcBef>
              <a:spcAft>
                <a:spcPts val="0"/>
              </a:spcAft>
              <a:buNone/>
            </a:pPr>
            <a:r>
              <a:t/>
            </a:r>
            <a:endParaRPr b="1" sz="300"/>
          </a:p>
          <a:p>
            <a:pPr indent="0" lvl="0" marL="0" rtl="0" algn="l">
              <a:spcBef>
                <a:spcPts val="0"/>
              </a:spcBef>
              <a:spcAft>
                <a:spcPts val="0"/>
              </a:spcAft>
              <a:buNone/>
            </a:pPr>
            <a:r>
              <a:rPr b="1" lang="en"/>
              <a:t>DISCUSSION STARTERS:</a:t>
            </a:r>
            <a:endParaRPr b="1"/>
          </a:p>
          <a:p>
            <a:pPr indent="-317500" lvl="0" marL="457200" rtl="0" algn="l">
              <a:spcBef>
                <a:spcPts val="0"/>
              </a:spcBef>
              <a:spcAft>
                <a:spcPts val="0"/>
              </a:spcAft>
              <a:buSzPts val="1400"/>
              <a:buChar char="●"/>
            </a:pPr>
            <a:r>
              <a:rPr lang="en">
                <a:solidFill>
                  <a:schemeClr val="dk1"/>
                </a:solidFill>
              </a:rPr>
              <a:t>What would you put on a list about sharing equipment? What are all the things we know about sharing in PE?</a:t>
            </a:r>
            <a:endParaRPr>
              <a:solidFill>
                <a:schemeClr val="dk1"/>
              </a:solidFill>
            </a:endParaRPr>
          </a:p>
          <a:p>
            <a:pPr indent="-317500" lvl="0" marL="457200" rtl="0" algn="l">
              <a:spcBef>
                <a:spcPts val="0"/>
              </a:spcBef>
              <a:spcAft>
                <a:spcPts val="0"/>
              </a:spcAft>
              <a:buClr>
                <a:schemeClr val="dk1"/>
              </a:buClr>
              <a:buSzPts val="1400"/>
              <a:buChar char="●"/>
            </a:pPr>
            <a:r>
              <a:rPr lang="en">
                <a:solidFill>
                  <a:schemeClr val="dk1"/>
                </a:solidFill>
              </a:rPr>
              <a:t>What are some respectful and positive words that we can use to ask someone to share with us?</a:t>
            </a:r>
            <a:endParaRPr b="1">
              <a:solidFill>
                <a:srgbClr val="000000"/>
              </a:solidFill>
            </a:endParaRPr>
          </a:p>
        </p:txBody>
      </p:sp>
      <p:sp>
        <p:nvSpPr>
          <p:cNvPr id="88" name="Google Shape;88;p17"/>
          <p:cNvSpPr txBox="1"/>
          <p:nvPr/>
        </p:nvSpPr>
        <p:spPr>
          <a:xfrm>
            <a:off x="404375" y="329100"/>
            <a:ext cx="4462500" cy="492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2000"/>
              <a:t>SHARE-A-LOT</a:t>
            </a:r>
            <a:endParaRPr/>
          </a:p>
        </p:txBody>
      </p:sp>
      <p:pic>
        <p:nvPicPr>
          <p:cNvPr id="89" name="Google Shape;89;p17"/>
          <p:cNvPicPr preferRelativeResize="0"/>
          <p:nvPr/>
        </p:nvPicPr>
        <p:blipFill rotWithShape="1">
          <a:blip r:embed="rId3">
            <a:alphaModFix/>
          </a:blip>
          <a:srcRect b="0" l="0" r="0" t="0"/>
          <a:stretch/>
        </p:blipFill>
        <p:spPr>
          <a:xfrm>
            <a:off x="6507700" y="1046150"/>
            <a:ext cx="3142400" cy="322685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p18"/>
          <p:cNvSpPr txBox="1"/>
          <p:nvPr/>
        </p:nvSpPr>
        <p:spPr>
          <a:xfrm>
            <a:off x="472000" y="966500"/>
            <a:ext cx="6110700" cy="3124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a:t>LEARNING TARGETS:</a:t>
            </a:r>
            <a:endParaRPr b="1"/>
          </a:p>
          <a:p>
            <a:pPr indent="-317500" lvl="0" marL="457200" rtl="0" algn="l">
              <a:spcBef>
                <a:spcPts val="0"/>
              </a:spcBef>
              <a:spcAft>
                <a:spcPts val="0"/>
              </a:spcAft>
              <a:buSzPts val="1400"/>
              <a:buChar char="●"/>
            </a:pPr>
            <a:r>
              <a:rPr b="1" lang="en"/>
              <a:t>Skill: </a:t>
            </a:r>
            <a:r>
              <a:rPr lang="en"/>
              <a:t>I will safely demonstrate a variety of ways to move my body.</a:t>
            </a:r>
            <a:endParaRPr/>
          </a:p>
          <a:p>
            <a:pPr indent="-317500" lvl="0" marL="457200" rtl="0" algn="l">
              <a:spcBef>
                <a:spcPts val="0"/>
              </a:spcBef>
              <a:spcAft>
                <a:spcPts val="0"/>
              </a:spcAft>
              <a:buSzPts val="1400"/>
              <a:buChar char="●"/>
            </a:pPr>
            <a:r>
              <a:rPr b="1" lang="en"/>
              <a:t>Cognitive: </a:t>
            </a:r>
            <a:r>
              <a:rPr b="1" lang="en">
                <a:solidFill>
                  <a:srgbClr val="000000"/>
                </a:solidFill>
              </a:rPr>
              <a:t> </a:t>
            </a:r>
            <a:r>
              <a:rPr lang="en">
                <a:solidFill>
                  <a:srgbClr val="000000"/>
                </a:solidFill>
              </a:rPr>
              <a:t>I will </a:t>
            </a:r>
            <a:r>
              <a:rPr lang="en">
                <a:solidFill>
                  <a:schemeClr val="dk1"/>
                </a:solidFill>
              </a:rPr>
              <a:t>talk about sharing in physical education class</a:t>
            </a:r>
            <a:r>
              <a:rPr lang="en">
                <a:solidFill>
                  <a:srgbClr val="000000"/>
                </a:solidFill>
              </a:rPr>
              <a:t>.</a:t>
            </a:r>
            <a:endParaRPr>
              <a:solidFill>
                <a:srgbClr val="000000"/>
              </a:solidFill>
            </a:endParaRPr>
          </a:p>
          <a:p>
            <a:pPr indent="-317500" lvl="0" marL="457200" rtl="0" algn="l">
              <a:spcBef>
                <a:spcPts val="0"/>
              </a:spcBef>
              <a:spcAft>
                <a:spcPts val="0"/>
              </a:spcAft>
              <a:buClr>
                <a:srgbClr val="000000"/>
              </a:buClr>
              <a:buSzPts val="1400"/>
              <a:buChar char="●"/>
            </a:pPr>
            <a:r>
              <a:rPr b="1" lang="en">
                <a:solidFill>
                  <a:srgbClr val="000000"/>
                </a:solidFill>
              </a:rPr>
              <a:t>Physical Activity:  </a:t>
            </a:r>
            <a:r>
              <a:rPr lang="en">
                <a:solidFill>
                  <a:srgbClr val="000000"/>
                </a:solidFill>
              </a:rPr>
              <a:t>I wil</a:t>
            </a:r>
            <a:r>
              <a:rPr lang="en"/>
              <a:t>l share as many objects as I can.</a:t>
            </a:r>
            <a:r>
              <a:rPr lang="en">
                <a:solidFill>
                  <a:srgbClr val="000000"/>
                </a:solidFill>
              </a:rPr>
              <a:t>.</a:t>
            </a:r>
            <a:endParaRPr>
              <a:solidFill>
                <a:srgbClr val="000000"/>
              </a:solidFill>
            </a:endParaRPr>
          </a:p>
          <a:p>
            <a:pPr indent="-317500" lvl="0" marL="457200" rtl="0" algn="l">
              <a:spcBef>
                <a:spcPts val="0"/>
              </a:spcBef>
              <a:spcAft>
                <a:spcPts val="0"/>
              </a:spcAft>
              <a:buClr>
                <a:srgbClr val="000000"/>
              </a:buClr>
              <a:buSzPts val="1400"/>
              <a:buChar char="●"/>
            </a:pPr>
            <a:r>
              <a:rPr b="1" lang="en">
                <a:solidFill>
                  <a:srgbClr val="000000"/>
                </a:solidFill>
              </a:rPr>
              <a:t>SEL:  </a:t>
            </a:r>
            <a:r>
              <a:rPr lang="en">
                <a:solidFill>
                  <a:srgbClr val="000000"/>
                </a:solidFill>
              </a:rPr>
              <a:t>I will </a:t>
            </a:r>
            <a:r>
              <a:rPr lang="en">
                <a:solidFill>
                  <a:schemeClr val="dk1"/>
                </a:solidFill>
              </a:rPr>
              <a:t>use positive words to talk with teachers and classmates.</a:t>
            </a:r>
            <a:endParaRPr>
              <a:solidFill>
                <a:srgbClr val="000000"/>
              </a:solidFill>
            </a:endParaRPr>
          </a:p>
          <a:p>
            <a:pPr indent="0" lvl="0" marL="0" rtl="0" algn="l">
              <a:spcBef>
                <a:spcPts val="0"/>
              </a:spcBef>
              <a:spcAft>
                <a:spcPts val="0"/>
              </a:spcAft>
              <a:buNone/>
            </a:pPr>
            <a:r>
              <a:t/>
            </a:r>
            <a:endParaRPr b="1" sz="300">
              <a:solidFill>
                <a:srgbClr val="000000"/>
              </a:solidFill>
            </a:endParaRPr>
          </a:p>
          <a:p>
            <a:pPr indent="0" lvl="0" marL="0" rtl="0" algn="l">
              <a:spcBef>
                <a:spcPts val="0"/>
              </a:spcBef>
              <a:spcAft>
                <a:spcPts val="0"/>
              </a:spcAft>
              <a:buNone/>
            </a:pPr>
            <a:r>
              <a:rPr b="1" lang="en">
                <a:solidFill>
                  <a:srgbClr val="000000"/>
                </a:solidFill>
              </a:rPr>
              <a:t>TARGET VOCABULARY:</a:t>
            </a:r>
            <a:endParaRPr b="1">
              <a:solidFill>
                <a:srgbClr val="000000"/>
              </a:solidFill>
            </a:endParaRPr>
          </a:p>
          <a:p>
            <a:pPr indent="-317500" lvl="0" marL="457200" rtl="0" algn="l">
              <a:spcBef>
                <a:spcPts val="0"/>
              </a:spcBef>
              <a:spcAft>
                <a:spcPts val="0"/>
              </a:spcAft>
              <a:buSzPts val="1400"/>
              <a:buChar char="●"/>
            </a:pPr>
            <a:r>
              <a:rPr lang="en">
                <a:solidFill>
                  <a:schemeClr val="dk1"/>
                </a:solidFill>
              </a:rPr>
              <a:t>Locomotor Skills, Positive, Respect, Share, Start/Stop Signal</a:t>
            </a:r>
            <a:endParaRPr b="1">
              <a:solidFill>
                <a:srgbClr val="000000"/>
              </a:solidFill>
            </a:endParaRPr>
          </a:p>
          <a:p>
            <a:pPr indent="0" lvl="0" marL="0" rtl="0" algn="l">
              <a:spcBef>
                <a:spcPts val="0"/>
              </a:spcBef>
              <a:spcAft>
                <a:spcPts val="0"/>
              </a:spcAft>
              <a:buNone/>
            </a:pPr>
            <a:r>
              <a:t/>
            </a:r>
            <a:endParaRPr b="1" sz="300">
              <a:solidFill>
                <a:srgbClr val="000000"/>
              </a:solidFill>
            </a:endParaRPr>
          </a:p>
          <a:p>
            <a:pPr indent="0" lvl="0" marL="0" rtl="0" algn="l">
              <a:spcBef>
                <a:spcPts val="0"/>
              </a:spcBef>
              <a:spcAft>
                <a:spcPts val="0"/>
              </a:spcAft>
              <a:buNone/>
            </a:pPr>
            <a:r>
              <a:rPr b="1" lang="en">
                <a:solidFill>
                  <a:srgbClr val="000000"/>
                </a:solidFill>
              </a:rPr>
              <a:t>EQUIPMENT NEEDED:</a:t>
            </a:r>
            <a:endParaRPr b="1">
              <a:solidFill>
                <a:srgbClr val="000000"/>
              </a:solidFill>
            </a:endParaRPr>
          </a:p>
          <a:p>
            <a:pPr indent="-317500" lvl="0" marL="457200" rtl="0" algn="l">
              <a:spcBef>
                <a:spcPts val="0"/>
              </a:spcBef>
              <a:spcAft>
                <a:spcPts val="0"/>
              </a:spcAft>
              <a:buSzPts val="1400"/>
              <a:buChar char="●"/>
            </a:pPr>
            <a:r>
              <a:rPr lang="en">
                <a:solidFill>
                  <a:schemeClr val="dk1"/>
                </a:solidFill>
              </a:rPr>
              <a:t>6</a:t>
            </a:r>
            <a:r>
              <a:rPr lang="en">
                <a:solidFill>
                  <a:schemeClr val="dk1"/>
                </a:solidFill>
              </a:rPr>
              <a:t>-12 cones field markings, 1 foam ball per student, music</a:t>
            </a:r>
            <a:endParaRPr>
              <a:solidFill>
                <a:srgbClr val="000000"/>
              </a:solidFill>
            </a:endParaRPr>
          </a:p>
          <a:p>
            <a:pPr indent="0" lvl="0" marL="0" rtl="0" algn="l">
              <a:spcBef>
                <a:spcPts val="0"/>
              </a:spcBef>
              <a:spcAft>
                <a:spcPts val="0"/>
              </a:spcAft>
              <a:buNone/>
            </a:pPr>
            <a:r>
              <a:t/>
            </a:r>
            <a:endParaRPr b="1" sz="300">
              <a:solidFill>
                <a:srgbClr val="000000"/>
              </a:solidFill>
            </a:endParaRPr>
          </a:p>
          <a:p>
            <a:pPr indent="0" lvl="0" marL="0" rtl="0" algn="l">
              <a:spcBef>
                <a:spcPts val="0"/>
              </a:spcBef>
              <a:spcAft>
                <a:spcPts val="0"/>
              </a:spcAft>
              <a:buNone/>
            </a:pPr>
            <a:r>
              <a:rPr b="1" lang="en">
                <a:solidFill>
                  <a:srgbClr val="000000"/>
                </a:solidFill>
              </a:rPr>
              <a:t>ORGANIZE:</a:t>
            </a:r>
            <a:endParaRPr b="1">
              <a:solidFill>
                <a:srgbClr val="000000"/>
              </a:solidFill>
            </a:endParaRPr>
          </a:p>
          <a:p>
            <a:pPr indent="-317500" lvl="0" marL="457200" rtl="0" algn="l">
              <a:spcBef>
                <a:spcPts val="0"/>
              </a:spcBef>
              <a:spcAft>
                <a:spcPts val="0"/>
              </a:spcAft>
              <a:buClr>
                <a:srgbClr val="000000"/>
              </a:buClr>
              <a:buSzPts val="1400"/>
              <a:buChar char="●"/>
            </a:pPr>
            <a:r>
              <a:rPr b="1" lang="en">
                <a:solidFill>
                  <a:srgbClr val="000000"/>
                </a:solidFill>
              </a:rPr>
              <a:t>Space: </a:t>
            </a:r>
            <a:r>
              <a:rPr lang="en"/>
              <a:t>Use cones to </a:t>
            </a:r>
            <a:r>
              <a:rPr lang="en">
                <a:solidFill>
                  <a:schemeClr val="dk1"/>
                </a:solidFill>
              </a:rPr>
              <a:t>create a centerline and 2 endzones on opposite ends of the activity area</a:t>
            </a:r>
            <a:r>
              <a:rPr lang="en">
                <a:solidFill>
                  <a:srgbClr val="000000"/>
                </a:solidFill>
              </a:rPr>
              <a:t>. Scatter </a:t>
            </a:r>
            <a:r>
              <a:rPr lang="en"/>
              <a:t>foam balls </a:t>
            </a:r>
            <a:r>
              <a:rPr lang="en"/>
              <a:t>evenly in each end zone.</a:t>
            </a:r>
            <a:endParaRPr>
              <a:solidFill>
                <a:srgbClr val="000000"/>
              </a:solidFill>
            </a:endParaRPr>
          </a:p>
          <a:p>
            <a:pPr indent="-317500" lvl="0" marL="457200" rtl="0" algn="l">
              <a:spcBef>
                <a:spcPts val="0"/>
              </a:spcBef>
              <a:spcAft>
                <a:spcPts val="0"/>
              </a:spcAft>
              <a:buClr>
                <a:srgbClr val="000000"/>
              </a:buClr>
              <a:buSzPts val="1400"/>
              <a:buChar char="●"/>
            </a:pPr>
            <a:r>
              <a:rPr b="1" lang="en">
                <a:solidFill>
                  <a:srgbClr val="000000"/>
                </a:solidFill>
              </a:rPr>
              <a:t>Students:  </a:t>
            </a:r>
            <a:r>
              <a:rPr lang="en">
                <a:solidFill>
                  <a:schemeClr val="dk1"/>
                </a:solidFill>
              </a:rPr>
              <a:t>Create 2 teams - 1 team on each side of the line.</a:t>
            </a:r>
            <a:endParaRPr>
              <a:solidFill>
                <a:srgbClr val="000000"/>
              </a:solidFill>
            </a:endParaRPr>
          </a:p>
        </p:txBody>
      </p:sp>
      <p:sp>
        <p:nvSpPr>
          <p:cNvPr id="95" name="Google Shape;95;p18"/>
          <p:cNvSpPr txBox="1"/>
          <p:nvPr/>
        </p:nvSpPr>
        <p:spPr>
          <a:xfrm>
            <a:off x="472000" y="4028900"/>
            <a:ext cx="9351000" cy="30783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a:t>PROCEDURES:</a:t>
            </a:r>
            <a:endParaRPr b="1"/>
          </a:p>
          <a:p>
            <a:pPr indent="-317500" lvl="0" marL="457200" rtl="0" algn="l">
              <a:spcBef>
                <a:spcPts val="0"/>
              </a:spcBef>
              <a:spcAft>
                <a:spcPts val="0"/>
              </a:spcAft>
              <a:buSzPts val="1400"/>
              <a:buChar char="●"/>
            </a:pPr>
            <a:r>
              <a:rPr b="1" lang="en"/>
              <a:t>The Object: </a:t>
            </a:r>
            <a:r>
              <a:rPr lang="en"/>
              <a:t>Score as many touchdowns as you can by running a ball into the opposite end zone</a:t>
            </a:r>
            <a:r>
              <a:rPr lang="en"/>
              <a:t>.</a:t>
            </a:r>
            <a:endParaRPr/>
          </a:p>
          <a:p>
            <a:pPr indent="-317500" lvl="0" marL="457200" rtl="0" algn="l">
              <a:spcBef>
                <a:spcPts val="0"/>
              </a:spcBef>
              <a:spcAft>
                <a:spcPts val="0"/>
              </a:spcAft>
              <a:buSzPts val="1400"/>
              <a:buChar char="●"/>
            </a:pPr>
            <a:r>
              <a:rPr b="1" lang="en"/>
              <a:t>The Process: </a:t>
            </a:r>
            <a:r>
              <a:rPr lang="en">
                <a:solidFill>
                  <a:schemeClr val="dk1"/>
                </a:solidFill>
              </a:rPr>
              <a:t>When the music starts, pick up a foam ball from your end zone and move safely though the activity area into the opposite end zone. When you score a touchdown, place the ball carefully on the floor of the end zone and then return to your team’s endzone to collect a new ball and repeat. When the music stops, freeze and listen for new instructions. We’ll start at a walking pace.</a:t>
            </a:r>
            <a:endParaRPr>
              <a:solidFill>
                <a:srgbClr val="000000"/>
              </a:solidFill>
            </a:endParaRPr>
          </a:p>
          <a:p>
            <a:pPr indent="0" lvl="0" marL="0" rtl="0" algn="l">
              <a:spcBef>
                <a:spcPts val="0"/>
              </a:spcBef>
              <a:spcAft>
                <a:spcPts val="0"/>
              </a:spcAft>
              <a:buNone/>
            </a:pPr>
            <a:r>
              <a:t/>
            </a:r>
            <a:endParaRPr b="1" sz="300">
              <a:solidFill>
                <a:srgbClr val="000000"/>
              </a:solidFill>
            </a:endParaRPr>
          </a:p>
          <a:p>
            <a:pPr indent="0" lvl="0" marL="0" rtl="0" algn="l">
              <a:spcBef>
                <a:spcPts val="0"/>
              </a:spcBef>
              <a:spcAft>
                <a:spcPts val="0"/>
              </a:spcAft>
              <a:buNone/>
            </a:pPr>
            <a:r>
              <a:rPr b="1" lang="en">
                <a:solidFill>
                  <a:srgbClr val="000000"/>
                </a:solidFill>
              </a:rPr>
              <a:t>DEVELOPMENTAL MODIFICATIONS FOR DIFFERENTIATION:</a:t>
            </a:r>
            <a:endParaRPr b="1"/>
          </a:p>
          <a:p>
            <a:pPr indent="-317500" lvl="0" marL="457200" rtl="0" algn="l">
              <a:spcBef>
                <a:spcPts val="0"/>
              </a:spcBef>
              <a:spcAft>
                <a:spcPts val="0"/>
              </a:spcAft>
              <a:buSzPts val="1400"/>
              <a:buChar char="●"/>
            </a:pPr>
            <a:r>
              <a:rPr lang="en">
                <a:solidFill>
                  <a:schemeClr val="dk1"/>
                </a:solidFill>
              </a:rPr>
              <a:t>Use cones and directional arrows to help students understand where to move</a:t>
            </a:r>
            <a:r>
              <a:rPr lang="en">
                <a:solidFill>
                  <a:schemeClr val="dk1"/>
                </a:solidFill>
              </a:rPr>
              <a:t>.</a:t>
            </a:r>
            <a:endParaRPr/>
          </a:p>
          <a:p>
            <a:pPr indent="-317500" lvl="0" marL="457200" rtl="0" algn="l">
              <a:spcBef>
                <a:spcPts val="0"/>
              </a:spcBef>
              <a:spcAft>
                <a:spcPts val="0"/>
              </a:spcAft>
              <a:buSzPts val="1400"/>
              <a:buChar char="●"/>
            </a:pPr>
            <a:r>
              <a:rPr lang="en">
                <a:solidFill>
                  <a:schemeClr val="dk1"/>
                </a:solidFill>
              </a:rPr>
              <a:t>Skilled classes may be ready to work in pairs and pass the ball from partner to partner toward the end zone.</a:t>
            </a:r>
            <a:r>
              <a:rPr lang="en">
                <a:solidFill>
                  <a:schemeClr val="dk1"/>
                </a:solidFill>
              </a:rPr>
              <a:t>.</a:t>
            </a:r>
            <a:endParaRPr b="1">
              <a:solidFill>
                <a:srgbClr val="000000"/>
              </a:solidFill>
            </a:endParaRPr>
          </a:p>
          <a:p>
            <a:pPr indent="0" lvl="0" marL="0" rtl="0" algn="l">
              <a:spcBef>
                <a:spcPts val="0"/>
              </a:spcBef>
              <a:spcAft>
                <a:spcPts val="0"/>
              </a:spcAft>
              <a:buNone/>
            </a:pPr>
            <a:r>
              <a:t/>
            </a:r>
            <a:endParaRPr b="1" sz="300"/>
          </a:p>
          <a:p>
            <a:pPr indent="0" lvl="0" marL="0" rtl="0" algn="l">
              <a:spcBef>
                <a:spcPts val="0"/>
              </a:spcBef>
              <a:spcAft>
                <a:spcPts val="0"/>
              </a:spcAft>
              <a:buNone/>
            </a:pPr>
            <a:r>
              <a:rPr b="1" lang="en"/>
              <a:t>DISCUSSION STARTERS:</a:t>
            </a:r>
            <a:endParaRPr b="1"/>
          </a:p>
          <a:p>
            <a:pPr indent="-317500" lvl="0" marL="457200" rtl="0" algn="l">
              <a:spcBef>
                <a:spcPts val="0"/>
              </a:spcBef>
              <a:spcAft>
                <a:spcPts val="0"/>
              </a:spcAft>
              <a:buClr>
                <a:schemeClr val="dk1"/>
              </a:buClr>
              <a:buSzPts val="1400"/>
              <a:buChar char="●"/>
            </a:pPr>
            <a:r>
              <a:rPr lang="en">
                <a:solidFill>
                  <a:schemeClr val="dk1"/>
                </a:solidFill>
                <a:highlight>
                  <a:schemeClr val="lt1"/>
                </a:highlight>
              </a:rPr>
              <a:t>How did you show respect for our equipment during this game of Touchdown Traders?</a:t>
            </a:r>
            <a:endParaRPr>
              <a:solidFill>
                <a:schemeClr val="dk1"/>
              </a:solidFill>
              <a:highlight>
                <a:schemeClr val="lt1"/>
              </a:highlight>
            </a:endParaRPr>
          </a:p>
          <a:p>
            <a:pPr indent="-317500" lvl="0" marL="457200" rtl="0" algn="l">
              <a:spcBef>
                <a:spcPts val="0"/>
              </a:spcBef>
              <a:spcAft>
                <a:spcPts val="0"/>
              </a:spcAft>
              <a:buClr>
                <a:schemeClr val="dk1"/>
              </a:buClr>
              <a:buSzPts val="1400"/>
              <a:buChar char="●"/>
            </a:pPr>
            <a:r>
              <a:rPr lang="en">
                <a:solidFill>
                  <a:schemeClr val="dk1"/>
                </a:solidFill>
                <a:highlight>
                  <a:schemeClr val="lt1"/>
                </a:highlight>
              </a:rPr>
              <a:t>What other games have you played in physical education or at recess that gave you an opportunity to show respect for equipment?</a:t>
            </a:r>
            <a:endParaRPr>
              <a:solidFill>
                <a:schemeClr val="dk1"/>
              </a:solidFill>
              <a:highlight>
                <a:schemeClr val="lt1"/>
              </a:highlight>
            </a:endParaRPr>
          </a:p>
        </p:txBody>
      </p:sp>
      <p:sp>
        <p:nvSpPr>
          <p:cNvPr id="96" name="Google Shape;96;p18"/>
          <p:cNvSpPr txBox="1"/>
          <p:nvPr/>
        </p:nvSpPr>
        <p:spPr>
          <a:xfrm>
            <a:off x="404375" y="329100"/>
            <a:ext cx="4462500" cy="492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2000"/>
              <a:t>TOUCHDOWN TRADERS</a:t>
            </a:r>
            <a:endParaRPr/>
          </a:p>
        </p:txBody>
      </p:sp>
      <p:pic>
        <p:nvPicPr>
          <p:cNvPr id="97" name="Google Shape;97;p18"/>
          <p:cNvPicPr preferRelativeResize="0"/>
          <p:nvPr/>
        </p:nvPicPr>
        <p:blipFill rotWithShape="1">
          <a:blip r:embed="rId3">
            <a:alphaModFix/>
          </a:blip>
          <a:srcRect b="0" l="0" r="0" t="0"/>
          <a:stretch/>
        </p:blipFill>
        <p:spPr>
          <a:xfrm>
            <a:off x="6507700" y="1046150"/>
            <a:ext cx="3142400" cy="322685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19"/>
          <p:cNvSpPr txBox="1"/>
          <p:nvPr/>
        </p:nvSpPr>
        <p:spPr>
          <a:xfrm>
            <a:off x="472000" y="966500"/>
            <a:ext cx="6110700" cy="3555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a:t>LEARNING TARGETS:</a:t>
            </a:r>
            <a:endParaRPr b="1"/>
          </a:p>
          <a:p>
            <a:pPr indent="-317500" lvl="0" marL="457200" rtl="0" algn="l">
              <a:spcBef>
                <a:spcPts val="0"/>
              </a:spcBef>
              <a:spcAft>
                <a:spcPts val="0"/>
              </a:spcAft>
              <a:buSzPts val="1400"/>
              <a:buChar char="●"/>
            </a:pPr>
            <a:r>
              <a:rPr b="1" lang="en"/>
              <a:t>Skill: </a:t>
            </a:r>
            <a:r>
              <a:rPr lang="en"/>
              <a:t>I will safely move over each jump rope.</a:t>
            </a:r>
            <a:endParaRPr/>
          </a:p>
          <a:p>
            <a:pPr indent="-317500" lvl="0" marL="457200" rtl="0" algn="l">
              <a:spcBef>
                <a:spcPts val="0"/>
              </a:spcBef>
              <a:spcAft>
                <a:spcPts val="0"/>
              </a:spcAft>
              <a:buSzPts val="1400"/>
              <a:buChar char="●"/>
            </a:pPr>
            <a:r>
              <a:rPr b="1" lang="en"/>
              <a:t>Cognitive: </a:t>
            </a:r>
            <a:r>
              <a:rPr b="1" lang="en">
                <a:solidFill>
                  <a:srgbClr val="000000"/>
                </a:solidFill>
              </a:rPr>
              <a:t> </a:t>
            </a:r>
            <a:r>
              <a:rPr lang="en">
                <a:solidFill>
                  <a:srgbClr val="000000"/>
                </a:solidFill>
              </a:rPr>
              <a:t>I will </a:t>
            </a:r>
            <a:r>
              <a:rPr lang="en">
                <a:solidFill>
                  <a:schemeClr val="dk1"/>
                </a:solidFill>
              </a:rPr>
              <a:t>move in clockwise and counterclockwise directions</a:t>
            </a:r>
            <a:r>
              <a:rPr lang="en">
                <a:solidFill>
                  <a:srgbClr val="000000"/>
                </a:solidFill>
              </a:rPr>
              <a:t>.</a:t>
            </a:r>
            <a:endParaRPr>
              <a:solidFill>
                <a:srgbClr val="000000"/>
              </a:solidFill>
            </a:endParaRPr>
          </a:p>
          <a:p>
            <a:pPr indent="-317500" lvl="0" marL="457200" rtl="0" algn="l">
              <a:spcBef>
                <a:spcPts val="0"/>
              </a:spcBef>
              <a:spcAft>
                <a:spcPts val="0"/>
              </a:spcAft>
              <a:buClr>
                <a:srgbClr val="000000"/>
              </a:buClr>
              <a:buSzPts val="1400"/>
              <a:buChar char="●"/>
            </a:pPr>
            <a:r>
              <a:rPr b="1" lang="en">
                <a:solidFill>
                  <a:srgbClr val="000000"/>
                </a:solidFill>
              </a:rPr>
              <a:t>Physical Activity:  </a:t>
            </a:r>
            <a:r>
              <a:rPr lang="en">
                <a:solidFill>
                  <a:srgbClr val="000000"/>
                </a:solidFill>
              </a:rPr>
              <a:t>I wil</a:t>
            </a:r>
            <a:r>
              <a:rPr lang="en"/>
              <a:t>l stay physically active while the music plays.</a:t>
            </a:r>
            <a:endParaRPr>
              <a:solidFill>
                <a:srgbClr val="000000"/>
              </a:solidFill>
            </a:endParaRPr>
          </a:p>
          <a:p>
            <a:pPr indent="-317500" lvl="0" marL="457200" rtl="0" algn="l">
              <a:spcBef>
                <a:spcPts val="0"/>
              </a:spcBef>
              <a:spcAft>
                <a:spcPts val="0"/>
              </a:spcAft>
              <a:buClr>
                <a:srgbClr val="000000"/>
              </a:buClr>
              <a:buSzPts val="1400"/>
              <a:buChar char="●"/>
            </a:pPr>
            <a:r>
              <a:rPr b="1" lang="en">
                <a:solidFill>
                  <a:srgbClr val="000000"/>
                </a:solidFill>
              </a:rPr>
              <a:t>SEL:  </a:t>
            </a:r>
            <a:r>
              <a:rPr lang="en">
                <a:solidFill>
                  <a:srgbClr val="000000"/>
                </a:solidFill>
              </a:rPr>
              <a:t>I wi</a:t>
            </a:r>
            <a:r>
              <a:rPr lang="en"/>
              <a:t>ll demonstrate self-respect by practicing and improving my movement skills</a:t>
            </a:r>
            <a:r>
              <a:rPr lang="en">
                <a:solidFill>
                  <a:schemeClr val="dk1"/>
                </a:solidFill>
              </a:rPr>
              <a:t>.</a:t>
            </a:r>
            <a:endParaRPr>
              <a:solidFill>
                <a:srgbClr val="000000"/>
              </a:solidFill>
            </a:endParaRPr>
          </a:p>
          <a:p>
            <a:pPr indent="0" lvl="0" marL="0" rtl="0" algn="l">
              <a:spcBef>
                <a:spcPts val="0"/>
              </a:spcBef>
              <a:spcAft>
                <a:spcPts val="0"/>
              </a:spcAft>
              <a:buNone/>
            </a:pPr>
            <a:r>
              <a:t/>
            </a:r>
            <a:endParaRPr b="1" sz="300">
              <a:solidFill>
                <a:srgbClr val="000000"/>
              </a:solidFill>
            </a:endParaRPr>
          </a:p>
          <a:p>
            <a:pPr indent="0" lvl="0" marL="0" rtl="0" algn="l">
              <a:spcBef>
                <a:spcPts val="0"/>
              </a:spcBef>
              <a:spcAft>
                <a:spcPts val="0"/>
              </a:spcAft>
              <a:buNone/>
            </a:pPr>
            <a:r>
              <a:rPr b="1" lang="en">
                <a:solidFill>
                  <a:srgbClr val="000000"/>
                </a:solidFill>
              </a:rPr>
              <a:t>TARGET VOCABULARY:</a:t>
            </a:r>
            <a:endParaRPr b="1">
              <a:solidFill>
                <a:srgbClr val="000000"/>
              </a:solidFill>
            </a:endParaRPr>
          </a:p>
          <a:p>
            <a:pPr indent="-317500" lvl="0" marL="457200" rtl="0" algn="l">
              <a:spcBef>
                <a:spcPts val="0"/>
              </a:spcBef>
              <a:spcAft>
                <a:spcPts val="0"/>
              </a:spcAft>
              <a:buSzPts val="1400"/>
              <a:buChar char="●"/>
            </a:pPr>
            <a:r>
              <a:rPr lang="en">
                <a:solidFill>
                  <a:schemeClr val="dk1"/>
                </a:solidFill>
              </a:rPr>
              <a:t>Locomotor Skills, Practice, Improve, </a:t>
            </a:r>
            <a:r>
              <a:rPr lang="en">
                <a:solidFill>
                  <a:schemeClr val="dk1"/>
                </a:solidFill>
              </a:rPr>
              <a:t>Self-</a:t>
            </a:r>
            <a:r>
              <a:rPr lang="en">
                <a:solidFill>
                  <a:schemeClr val="dk1"/>
                </a:solidFill>
              </a:rPr>
              <a:t>Respect</a:t>
            </a:r>
            <a:endParaRPr b="1">
              <a:solidFill>
                <a:srgbClr val="000000"/>
              </a:solidFill>
            </a:endParaRPr>
          </a:p>
          <a:p>
            <a:pPr indent="0" lvl="0" marL="0" rtl="0" algn="l">
              <a:spcBef>
                <a:spcPts val="0"/>
              </a:spcBef>
              <a:spcAft>
                <a:spcPts val="0"/>
              </a:spcAft>
              <a:buNone/>
            </a:pPr>
            <a:r>
              <a:t/>
            </a:r>
            <a:endParaRPr b="1" sz="300">
              <a:solidFill>
                <a:srgbClr val="000000"/>
              </a:solidFill>
            </a:endParaRPr>
          </a:p>
          <a:p>
            <a:pPr indent="0" lvl="0" marL="0" rtl="0" algn="l">
              <a:spcBef>
                <a:spcPts val="0"/>
              </a:spcBef>
              <a:spcAft>
                <a:spcPts val="0"/>
              </a:spcAft>
              <a:buNone/>
            </a:pPr>
            <a:r>
              <a:rPr b="1" lang="en">
                <a:solidFill>
                  <a:srgbClr val="000000"/>
                </a:solidFill>
              </a:rPr>
              <a:t>EQUIPMENT NEEDED:</a:t>
            </a:r>
            <a:endParaRPr b="1">
              <a:solidFill>
                <a:srgbClr val="000000"/>
              </a:solidFill>
            </a:endParaRPr>
          </a:p>
          <a:p>
            <a:pPr indent="-317500" lvl="0" marL="457200" rtl="0" algn="l">
              <a:spcBef>
                <a:spcPts val="0"/>
              </a:spcBef>
              <a:spcAft>
                <a:spcPts val="0"/>
              </a:spcAft>
              <a:buSzPts val="1400"/>
              <a:buChar char="●"/>
            </a:pPr>
            <a:r>
              <a:rPr lang="en">
                <a:solidFill>
                  <a:schemeClr val="dk1"/>
                </a:solidFill>
              </a:rPr>
              <a:t>1 jump rope per student (can use spot markers or low cones)</a:t>
            </a:r>
            <a:r>
              <a:rPr lang="en">
                <a:solidFill>
                  <a:schemeClr val="dk1"/>
                </a:solidFill>
              </a:rPr>
              <a:t>, music</a:t>
            </a:r>
            <a:endParaRPr>
              <a:solidFill>
                <a:srgbClr val="000000"/>
              </a:solidFill>
            </a:endParaRPr>
          </a:p>
          <a:p>
            <a:pPr indent="0" lvl="0" marL="0" rtl="0" algn="l">
              <a:spcBef>
                <a:spcPts val="0"/>
              </a:spcBef>
              <a:spcAft>
                <a:spcPts val="0"/>
              </a:spcAft>
              <a:buNone/>
            </a:pPr>
            <a:r>
              <a:t/>
            </a:r>
            <a:endParaRPr b="1" sz="300">
              <a:solidFill>
                <a:srgbClr val="000000"/>
              </a:solidFill>
            </a:endParaRPr>
          </a:p>
          <a:p>
            <a:pPr indent="0" lvl="0" marL="0" rtl="0" algn="l">
              <a:spcBef>
                <a:spcPts val="0"/>
              </a:spcBef>
              <a:spcAft>
                <a:spcPts val="0"/>
              </a:spcAft>
              <a:buNone/>
            </a:pPr>
            <a:r>
              <a:rPr b="1" lang="en">
                <a:solidFill>
                  <a:srgbClr val="000000"/>
                </a:solidFill>
              </a:rPr>
              <a:t>ORGANIZE:</a:t>
            </a:r>
            <a:endParaRPr b="1">
              <a:solidFill>
                <a:srgbClr val="000000"/>
              </a:solidFill>
            </a:endParaRPr>
          </a:p>
          <a:p>
            <a:pPr indent="-317500" lvl="0" marL="457200" rtl="0" algn="l">
              <a:spcBef>
                <a:spcPts val="0"/>
              </a:spcBef>
              <a:spcAft>
                <a:spcPts val="0"/>
              </a:spcAft>
              <a:buClr>
                <a:srgbClr val="000000"/>
              </a:buClr>
              <a:buSzPts val="1400"/>
              <a:buChar char="●"/>
            </a:pPr>
            <a:r>
              <a:rPr b="1" lang="en">
                <a:solidFill>
                  <a:srgbClr val="000000"/>
                </a:solidFill>
              </a:rPr>
              <a:t>Space: </a:t>
            </a:r>
            <a:r>
              <a:rPr lang="en"/>
              <a:t>Lay ropes on the floor with each rope shaped like a line</a:t>
            </a:r>
            <a:r>
              <a:rPr lang="en"/>
              <a:t>. Create a circle of rope lines (like the face of a clock) with enough space for students to move safely </a:t>
            </a:r>
            <a:r>
              <a:rPr lang="en"/>
              <a:t>in between</a:t>
            </a:r>
            <a:r>
              <a:rPr lang="en"/>
              <a:t> the ropes.</a:t>
            </a:r>
            <a:endParaRPr>
              <a:solidFill>
                <a:srgbClr val="000000"/>
              </a:solidFill>
            </a:endParaRPr>
          </a:p>
          <a:p>
            <a:pPr indent="-317500" lvl="0" marL="457200" rtl="0" algn="l">
              <a:spcBef>
                <a:spcPts val="0"/>
              </a:spcBef>
              <a:spcAft>
                <a:spcPts val="0"/>
              </a:spcAft>
              <a:buClr>
                <a:srgbClr val="000000"/>
              </a:buClr>
              <a:buSzPts val="1400"/>
              <a:buChar char="●"/>
            </a:pPr>
            <a:r>
              <a:rPr b="1" lang="en">
                <a:solidFill>
                  <a:srgbClr val="000000"/>
                </a:solidFill>
              </a:rPr>
              <a:t>Students:  </a:t>
            </a:r>
            <a:r>
              <a:rPr lang="en">
                <a:solidFill>
                  <a:schemeClr val="dk1"/>
                </a:solidFill>
              </a:rPr>
              <a:t>Send students to stand at a rope (1 per student)</a:t>
            </a:r>
            <a:r>
              <a:rPr lang="en">
                <a:solidFill>
                  <a:schemeClr val="dk1"/>
                </a:solidFill>
              </a:rPr>
              <a:t>.</a:t>
            </a:r>
            <a:endParaRPr>
              <a:solidFill>
                <a:srgbClr val="000000"/>
              </a:solidFill>
            </a:endParaRPr>
          </a:p>
        </p:txBody>
      </p:sp>
      <p:sp>
        <p:nvSpPr>
          <p:cNvPr id="103" name="Google Shape;103;p19"/>
          <p:cNvSpPr txBox="1"/>
          <p:nvPr/>
        </p:nvSpPr>
        <p:spPr>
          <a:xfrm>
            <a:off x="472000" y="4409900"/>
            <a:ext cx="9351000" cy="2647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a:t>PROCEDURES:</a:t>
            </a:r>
            <a:endParaRPr b="1"/>
          </a:p>
          <a:p>
            <a:pPr indent="-317500" lvl="0" marL="457200" rtl="0" algn="l">
              <a:spcBef>
                <a:spcPts val="0"/>
              </a:spcBef>
              <a:spcAft>
                <a:spcPts val="0"/>
              </a:spcAft>
              <a:buSzPts val="1400"/>
              <a:buChar char="●"/>
            </a:pPr>
            <a:r>
              <a:rPr b="1" lang="en"/>
              <a:t>The Object: </a:t>
            </a:r>
            <a:r>
              <a:rPr lang="en"/>
              <a:t>To leap over each rope while moving clockwise and counterclockwise around the area.</a:t>
            </a:r>
            <a:endParaRPr/>
          </a:p>
          <a:p>
            <a:pPr indent="-317500" lvl="0" marL="457200" rtl="0" algn="l">
              <a:spcBef>
                <a:spcPts val="0"/>
              </a:spcBef>
              <a:spcAft>
                <a:spcPts val="0"/>
              </a:spcAft>
              <a:buSzPts val="1400"/>
              <a:buChar char="●"/>
            </a:pPr>
            <a:r>
              <a:rPr b="1" lang="en"/>
              <a:t>The Process: </a:t>
            </a:r>
            <a:r>
              <a:rPr lang="en">
                <a:solidFill>
                  <a:schemeClr val="dk1"/>
                </a:solidFill>
              </a:rPr>
              <a:t>When the music starts, walk clockwise around the activity area. As you get to a rope, step over it and continue. When the music stops, freeze and listen. Next, leap over each rope as you get to it. Start at a slow jogging pace. When the music stops, freeze and listen. Next, we’ll move in a counterclockwise direction.</a:t>
            </a:r>
            <a:endParaRPr>
              <a:solidFill>
                <a:srgbClr val="000000"/>
              </a:solidFill>
            </a:endParaRPr>
          </a:p>
          <a:p>
            <a:pPr indent="0" lvl="0" marL="0" rtl="0" algn="l">
              <a:spcBef>
                <a:spcPts val="0"/>
              </a:spcBef>
              <a:spcAft>
                <a:spcPts val="0"/>
              </a:spcAft>
              <a:buNone/>
            </a:pPr>
            <a:r>
              <a:t/>
            </a:r>
            <a:endParaRPr b="1" sz="300">
              <a:solidFill>
                <a:srgbClr val="000000"/>
              </a:solidFill>
            </a:endParaRPr>
          </a:p>
          <a:p>
            <a:pPr indent="0" lvl="0" marL="0" rtl="0" algn="l">
              <a:spcBef>
                <a:spcPts val="0"/>
              </a:spcBef>
              <a:spcAft>
                <a:spcPts val="0"/>
              </a:spcAft>
              <a:buNone/>
            </a:pPr>
            <a:r>
              <a:rPr b="1" lang="en">
                <a:solidFill>
                  <a:srgbClr val="000000"/>
                </a:solidFill>
              </a:rPr>
              <a:t>DEVELOPMENTAL MODIFICATIONS FOR DIFFERENTIATION:</a:t>
            </a:r>
            <a:endParaRPr b="1"/>
          </a:p>
          <a:p>
            <a:pPr indent="-317500" lvl="0" marL="457200" rtl="0" algn="l">
              <a:spcBef>
                <a:spcPts val="0"/>
              </a:spcBef>
              <a:spcAft>
                <a:spcPts val="0"/>
              </a:spcAft>
              <a:buSzPts val="1400"/>
              <a:buChar char="●"/>
            </a:pPr>
            <a:r>
              <a:rPr lang="en">
                <a:solidFill>
                  <a:schemeClr val="dk1"/>
                </a:solidFill>
              </a:rPr>
              <a:t>Use cones and directional arrows to help students understand which direction to move in.</a:t>
            </a:r>
            <a:endParaRPr/>
          </a:p>
          <a:p>
            <a:pPr indent="-317500" lvl="0" marL="457200" rtl="0" algn="l">
              <a:spcBef>
                <a:spcPts val="0"/>
              </a:spcBef>
              <a:spcAft>
                <a:spcPts val="0"/>
              </a:spcAft>
              <a:buSzPts val="1400"/>
              <a:buChar char="●"/>
            </a:pPr>
            <a:r>
              <a:rPr lang="en">
                <a:solidFill>
                  <a:schemeClr val="dk1"/>
                </a:solidFill>
              </a:rPr>
              <a:t>Prompt students to use different locomotor skills to move around the activity area.</a:t>
            </a:r>
            <a:endParaRPr b="1">
              <a:solidFill>
                <a:srgbClr val="000000"/>
              </a:solidFill>
            </a:endParaRPr>
          </a:p>
          <a:p>
            <a:pPr indent="0" lvl="0" marL="0" rtl="0" algn="l">
              <a:spcBef>
                <a:spcPts val="0"/>
              </a:spcBef>
              <a:spcAft>
                <a:spcPts val="0"/>
              </a:spcAft>
              <a:buNone/>
            </a:pPr>
            <a:r>
              <a:t/>
            </a:r>
            <a:endParaRPr b="1" sz="300"/>
          </a:p>
          <a:p>
            <a:pPr indent="0" lvl="0" marL="0" rtl="0" algn="l">
              <a:spcBef>
                <a:spcPts val="0"/>
              </a:spcBef>
              <a:spcAft>
                <a:spcPts val="0"/>
              </a:spcAft>
              <a:buNone/>
            </a:pPr>
            <a:r>
              <a:rPr b="1" lang="en"/>
              <a:t>DISCUSSION STARTERS:</a:t>
            </a:r>
            <a:endParaRPr b="1"/>
          </a:p>
          <a:p>
            <a:pPr indent="-317500" lvl="0" marL="457200" rtl="0" algn="l">
              <a:spcBef>
                <a:spcPts val="0"/>
              </a:spcBef>
              <a:spcAft>
                <a:spcPts val="0"/>
              </a:spcAft>
              <a:buClr>
                <a:schemeClr val="dk1"/>
              </a:buClr>
              <a:buSzPts val="1400"/>
              <a:buChar char="●"/>
            </a:pPr>
            <a:r>
              <a:rPr lang="en">
                <a:solidFill>
                  <a:schemeClr val="dk1"/>
                </a:solidFill>
                <a:highlight>
                  <a:schemeClr val="lt1"/>
                </a:highlight>
              </a:rPr>
              <a:t>What does practice mean</a:t>
            </a:r>
            <a:r>
              <a:rPr lang="en">
                <a:solidFill>
                  <a:schemeClr val="dk1"/>
                </a:solidFill>
                <a:highlight>
                  <a:schemeClr val="lt1"/>
                </a:highlight>
              </a:rPr>
              <a:t>? What do you know about practice?</a:t>
            </a:r>
            <a:endParaRPr>
              <a:solidFill>
                <a:schemeClr val="dk1"/>
              </a:solidFill>
              <a:highlight>
                <a:schemeClr val="lt1"/>
              </a:highlight>
            </a:endParaRPr>
          </a:p>
          <a:p>
            <a:pPr indent="-317500" lvl="0" marL="457200" rtl="0" algn="l">
              <a:spcBef>
                <a:spcPts val="0"/>
              </a:spcBef>
              <a:spcAft>
                <a:spcPts val="0"/>
              </a:spcAft>
              <a:buClr>
                <a:schemeClr val="dk1"/>
              </a:buClr>
              <a:buSzPts val="1400"/>
              <a:buChar char="●"/>
            </a:pPr>
            <a:r>
              <a:rPr lang="en">
                <a:solidFill>
                  <a:schemeClr val="dk1"/>
                </a:solidFill>
                <a:highlight>
                  <a:schemeClr val="lt1"/>
                </a:highlight>
              </a:rPr>
              <a:t>What is self-respect? How is improving your skill </a:t>
            </a:r>
            <a:r>
              <a:rPr lang="en">
                <a:solidFill>
                  <a:schemeClr val="dk1"/>
                </a:solidFill>
                <a:highlight>
                  <a:schemeClr val="lt1"/>
                </a:highlight>
              </a:rPr>
              <a:t>related</a:t>
            </a:r>
            <a:r>
              <a:rPr lang="en">
                <a:solidFill>
                  <a:schemeClr val="dk1"/>
                </a:solidFill>
                <a:highlight>
                  <a:schemeClr val="lt1"/>
                </a:highlight>
              </a:rPr>
              <a:t> to self-respect?</a:t>
            </a:r>
            <a:endParaRPr>
              <a:solidFill>
                <a:schemeClr val="dk1"/>
              </a:solidFill>
              <a:highlight>
                <a:schemeClr val="lt1"/>
              </a:highlight>
            </a:endParaRPr>
          </a:p>
        </p:txBody>
      </p:sp>
      <p:sp>
        <p:nvSpPr>
          <p:cNvPr id="104" name="Google Shape;104;p19"/>
          <p:cNvSpPr txBox="1"/>
          <p:nvPr/>
        </p:nvSpPr>
        <p:spPr>
          <a:xfrm>
            <a:off x="404375" y="329100"/>
            <a:ext cx="4462500" cy="492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2000"/>
              <a:t>JUMP ROPE HURDLE HUSTLE</a:t>
            </a:r>
            <a:endParaRPr/>
          </a:p>
        </p:txBody>
      </p:sp>
      <p:pic>
        <p:nvPicPr>
          <p:cNvPr id="105" name="Google Shape;105;p19"/>
          <p:cNvPicPr preferRelativeResize="0"/>
          <p:nvPr/>
        </p:nvPicPr>
        <p:blipFill rotWithShape="1">
          <a:blip r:embed="rId3">
            <a:alphaModFix/>
          </a:blip>
          <a:srcRect b="0" l="0" r="0" t="0"/>
          <a:stretch/>
        </p:blipFill>
        <p:spPr>
          <a:xfrm>
            <a:off x="6507700" y="1046150"/>
            <a:ext cx="3142400" cy="322685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20"/>
          <p:cNvSpPr txBox="1"/>
          <p:nvPr/>
        </p:nvSpPr>
        <p:spPr>
          <a:xfrm>
            <a:off x="472000" y="966500"/>
            <a:ext cx="6110700" cy="334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a:t>LEARNING TARGETS:</a:t>
            </a:r>
            <a:endParaRPr b="1"/>
          </a:p>
          <a:p>
            <a:pPr indent="-317500" lvl="0" marL="457200" rtl="0" algn="l">
              <a:spcBef>
                <a:spcPts val="0"/>
              </a:spcBef>
              <a:spcAft>
                <a:spcPts val="0"/>
              </a:spcAft>
              <a:buSzPts val="1400"/>
              <a:buChar char="●"/>
            </a:pPr>
            <a:r>
              <a:rPr b="1" lang="en"/>
              <a:t>Skill: </a:t>
            </a:r>
            <a:r>
              <a:rPr lang="en"/>
              <a:t>I will safely move from corner-to-corner.</a:t>
            </a:r>
            <a:endParaRPr/>
          </a:p>
          <a:p>
            <a:pPr indent="-317500" lvl="0" marL="457200" rtl="0" algn="l">
              <a:spcBef>
                <a:spcPts val="0"/>
              </a:spcBef>
              <a:spcAft>
                <a:spcPts val="0"/>
              </a:spcAft>
              <a:buSzPts val="1400"/>
              <a:buChar char="●"/>
            </a:pPr>
            <a:r>
              <a:rPr b="1" lang="en"/>
              <a:t>Cognitive: </a:t>
            </a:r>
            <a:r>
              <a:rPr b="1" lang="en">
                <a:solidFill>
                  <a:srgbClr val="000000"/>
                </a:solidFill>
              </a:rPr>
              <a:t> </a:t>
            </a:r>
            <a:r>
              <a:rPr lang="en">
                <a:solidFill>
                  <a:srgbClr val="000000"/>
                </a:solidFill>
              </a:rPr>
              <a:t>I will </a:t>
            </a:r>
            <a:r>
              <a:rPr lang="en">
                <a:solidFill>
                  <a:schemeClr val="dk1"/>
                </a:solidFill>
              </a:rPr>
              <a:t>help my class create a list of respectful words</a:t>
            </a:r>
            <a:r>
              <a:rPr lang="en">
                <a:solidFill>
                  <a:srgbClr val="000000"/>
                </a:solidFill>
              </a:rPr>
              <a:t>.</a:t>
            </a:r>
            <a:endParaRPr>
              <a:solidFill>
                <a:srgbClr val="000000"/>
              </a:solidFill>
            </a:endParaRPr>
          </a:p>
          <a:p>
            <a:pPr indent="-317500" lvl="0" marL="457200" rtl="0" algn="l">
              <a:spcBef>
                <a:spcPts val="0"/>
              </a:spcBef>
              <a:spcAft>
                <a:spcPts val="0"/>
              </a:spcAft>
              <a:buClr>
                <a:srgbClr val="000000"/>
              </a:buClr>
              <a:buSzPts val="1400"/>
              <a:buChar char="●"/>
            </a:pPr>
            <a:r>
              <a:rPr b="1" lang="en">
                <a:solidFill>
                  <a:srgbClr val="000000"/>
                </a:solidFill>
              </a:rPr>
              <a:t>Physical Activity:  </a:t>
            </a:r>
            <a:r>
              <a:rPr lang="en">
                <a:solidFill>
                  <a:srgbClr val="000000"/>
                </a:solidFill>
              </a:rPr>
              <a:t>I wil</a:t>
            </a:r>
            <a:r>
              <a:rPr lang="en"/>
              <a:t>l </a:t>
            </a:r>
            <a:r>
              <a:rPr lang="en"/>
              <a:t>stay</a:t>
            </a:r>
            <a:r>
              <a:rPr lang="en"/>
              <a:t> physical</a:t>
            </a:r>
            <a:r>
              <a:rPr lang="en"/>
              <a:t>ly active while the music plays</a:t>
            </a:r>
            <a:r>
              <a:rPr lang="en"/>
              <a:t>.</a:t>
            </a:r>
            <a:endParaRPr>
              <a:solidFill>
                <a:srgbClr val="000000"/>
              </a:solidFill>
            </a:endParaRPr>
          </a:p>
          <a:p>
            <a:pPr indent="-317500" lvl="0" marL="457200" rtl="0" algn="l">
              <a:spcBef>
                <a:spcPts val="0"/>
              </a:spcBef>
              <a:spcAft>
                <a:spcPts val="0"/>
              </a:spcAft>
              <a:buClr>
                <a:srgbClr val="000000"/>
              </a:buClr>
              <a:buSzPts val="1400"/>
              <a:buChar char="●"/>
            </a:pPr>
            <a:r>
              <a:rPr b="1" lang="en">
                <a:solidFill>
                  <a:srgbClr val="000000"/>
                </a:solidFill>
              </a:rPr>
              <a:t>SEL:  </a:t>
            </a:r>
            <a:r>
              <a:rPr lang="en">
                <a:solidFill>
                  <a:srgbClr val="000000"/>
                </a:solidFill>
              </a:rPr>
              <a:t>I wi</a:t>
            </a:r>
            <a:r>
              <a:rPr lang="en"/>
              <a:t>ll demonstrate respect for my classmates while I flip cones</a:t>
            </a:r>
            <a:r>
              <a:rPr lang="en">
                <a:solidFill>
                  <a:schemeClr val="dk1"/>
                </a:solidFill>
              </a:rPr>
              <a:t>.</a:t>
            </a:r>
            <a:endParaRPr>
              <a:solidFill>
                <a:srgbClr val="000000"/>
              </a:solidFill>
            </a:endParaRPr>
          </a:p>
          <a:p>
            <a:pPr indent="0" lvl="0" marL="0" rtl="0" algn="l">
              <a:spcBef>
                <a:spcPts val="0"/>
              </a:spcBef>
              <a:spcAft>
                <a:spcPts val="0"/>
              </a:spcAft>
              <a:buNone/>
            </a:pPr>
            <a:r>
              <a:t/>
            </a:r>
            <a:endParaRPr b="1" sz="300">
              <a:solidFill>
                <a:srgbClr val="000000"/>
              </a:solidFill>
            </a:endParaRPr>
          </a:p>
          <a:p>
            <a:pPr indent="0" lvl="0" marL="0" rtl="0" algn="l">
              <a:spcBef>
                <a:spcPts val="0"/>
              </a:spcBef>
              <a:spcAft>
                <a:spcPts val="0"/>
              </a:spcAft>
              <a:buNone/>
            </a:pPr>
            <a:r>
              <a:rPr b="1" lang="en">
                <a:solidFill>
                  <a:srgbClr val="000000"/>
                </a:solidFill>
              </a:rPr>
              <a:t>TARGET VOCABULARY:</a:t>
            </a:r>
            <a:endParaRPr b="1">
              <a:solidFill>
                <a:srgbClr val="000000"/>
              </a:solidFill>
            </a:endParaRPr>
          </a:p>
          <a:p>
            <a:pPr indent="-317500" lvl="0" marL="457200" rtl="0" algn="l">
              <a:spcBef>
                <a:spcPts val="0"/>
              </a:spcBef>
              <a:spcAft>
                <a:spcPts val="0"/>
              </a:spcAft>
              <a:buSzPts val="1400"/>
              <a:buChar char="●"/>
            </a:pPr>
            <a:r>
              <a:rPr lang="en">
                <a:solidFill>
                  <a:schemeClr val="dk1"/>
                </a:solidFill>
              </a:rPr>
              <a:t>Clockwise, Counterclockwise, </a:t>
            </a:r>
            <a:r>
              <a:rPr lang="en">
                <a:solidFill>
                  <a:schemeClr val="dk1"/>
                </a:solidFill>
              </a:rPr>
              <a:t>Locomotor Skills, Respect</a:t>
            </a:r>
            <a:endParaRPr b="1">
              <a:solidFill>
                <a:srgbClr val="000000"/>
              </a:solidFill>
            </a:endParaRPr>
          </a:p>
          <a:p>
            <a:pPr indent="0" lvl="0" marL="0" rtl="0" algn="l">
              <a:spcBef>
                <a:spcPts val="0"/>
              </a:spcBef>
              <a:spcAft>
                <a:spcPts val="0"/>
              </a:spcAft>
              <a:buNone/>
            </a:pPr>
            <a:r>
              <a:t/>
            </a:r>
            <a:endParaRPr b="1" sz="300">
              <a:solidFill>
                <a:srgbClr val="000000"/>
              </a:solidFill>
            </a:endParaRPr>
          </a:p>
          <a:p>
            <a:pPr indent="0" lvl="0" marL="0" rtl="0" algn="l">
              <a:spcBef>
                <a:spcPts val="0"/>
              </a:spcBef>
              <a:spcAft>
                <a:spcPts val="0"/>
              </a:spcAft>
              <a:buNone/>
            </a:pPr>
            <a:r>
              <a:rPr b="1" lang="en">
                <a:solidFill>
                  <a:srgbClr val="000000"/>
                </a:solidFill>
              </a:rPr>
              <a:t>EQUIPMENT NEEDED:</a:t>
            </a:r>
            <a:endParaRPr b="1">
              <a:solidFill>
                <a:srgbClr val="000000"/>
              </a:solidFill>
            </a:endParaRPr>
          </a:p>
          <a:p>
            <a:pPr indent="-317500" lvl="0" marL="457200" rtl="0" algn="l">
              <a:spcBef>
                <a:spcPts val="0"/>
              </a:spcBef>
              <a:spcAft>
                <a:spcPts val="0"/>
              </a:spcAft>
              <a:buSzPts val="1400"/>
              <a:buChar char="●"/>
            </a:pPr>
            <a:r>
              <a:rPr lang="en">
                <a:solidFill>
                  <a:schemeClr val="dk1"/>
                </a:solidFill>
              </a:rPr>
              <a:t>4 large cones, 1 low-profile cone per student, music</a:t>
            </a:r>
            <a:endParaRPr>
              <a:solidFill>
                <a:srgbClr val="000000"/>
              </a:solidFill>
            </a:endParaRPr>
          </a:p>
          <a:p>
            <a:pPr indent="0" lvl="0" marL="0" rtl="0" algn="l">
              <a:spcBef>
                <a:spcPts val="0"/>
              </a:spcBef>
              <a:spcAft>
                <a:spcPts val="0"/>
              </a:spcAft>
              <a:buNone/>
            </a:pPr>
            <a:r>
              <a:t/>
            </a:r>
            <a:endParaRPr b="1" sz="300">
              <a:solidFill>
                <a:srgbClr val="000000"/>
              </a:solidFill>
            </a:endParaRPr>
          </a:p>
          <a:p>
            <a:pPr indent="0" lvl="0" marL="0" rtl="0" algn="l">
              <a:spcBef>
                <a:spcPts val="0"/>
              </a:spcBef>
              <a:spcAft>
                <a:spcPts val="0"/>
              </a:spcAft>
              <a:buNone/>
            </a:pPr>
            <a:r>
              <a:rPr b="1" lang="en">
                <a:solidFill>
                  <a:srgbClr val="000000"/>
                </a:solidFill>
              </a:rPr>
              <a:t>ORGANIZE:</a:t>
            </a:r>
            <a:endParaRPr b="1">
              <a:solidFill>
                <a:srgbClr val="000000"/>
              </a:solidFill>
            </a:endParaRPr>
          </a:p>
          <a:p>
            <a:pPr indent="-317500" lvl="0" marL="457200" rtl="0" algn="l">
              <a:spcBef>
                <a:spcPts val="0"/>
              </a:spcBef>
              <a:spcAft>
                <a:spcPts val="0"/>
              </a:spcAft>
              <a:buClr>
                <a:srgbClr val="000000"/>
              </a:buClr>
              <a:buSzPts val="1400"/>
              <a:buChar char="●"/>
            </a:pPr>
            <a:r>
              <a:rPr b="1" lang="en">
                <a:solidFill>
                  <a:srgbClr val="000000"/>
                </a:solidFill>
              </a:rPr>
              <a:t>Space: </a:t>
            </a:r>
            <a:r>
              <a:rPr lang="en"/>
              <a:t>Create a large activity area with cones in each corner. Divide low-cones into 4 sets. Scatter each set in the 4 corners around the large cones.</a:t>
            </a:r>
            <a:endParaRPr>
              <a:solidFill>
                <a:srgbClr val="000000"/>
              </a:solidFill>
            </a:endParaRPr>
          </a:p>
          <a:p>
            <a:pPr indent="-317500" lvl="0" marL="457200" rtl="0" algn="l">
              <a:spcBef>
                <a:spcPts val="0"/>
              </a:spcBef>
              <a:spcAft>
                <a:spcPts val="0"/>
              </a:spcAft>
              <a:buClr>
                <a:srgbClr val="000000"/>
              </a:buClr>
              <a:buSzPts val="1400"/>
              <a:buChar char="●"/>
            </a:pPr>
            <a:r>
              <a:rPr b="1" lang="en">
                <a:solidFill>
                  <a:srgbClr val="000000"/>
                </a:solidFill>
              </a:rPr>
              <a:t>Students:  </a:t>
            </a:r>
            <a:r>
              <a:rPr lang="en">
                <a:solidFill>
                  <a:schemeClr val="dk1"/>
                </a:solidFill>
              </a:rPr>
              <a:t>Send students to stand </a:t>
            </a:r>
            <a:r>
              <a:rPr lang="en">
                <a:solidFill>
                  <a:schemeClr val="dk1"/>
                </a:solidFill>
              </a:rPr>
              <a:t>at a low profile cone</a:t>
            </a:r>
            <a:r>
              <a:rPr lang="en">
                <a:solidFill>
                  <a:schemeClr val="dk1"/>
                </a:solidFill>
              </a:rPr>
              <a:t>.</a:t>
            </a:r>
            <a:endParaRPr>
              <a:solidFill>
                <a:srgbClr val="000000"/>
              </a:solidFill>
            </a:endParaRPr>
          </a:p>
        </p:txBody>
      </p:sp>
      <p:sp>
        <p:nvSpPr>
          <p:cNvPr id="111" name="Google Shape;111;p20"/>
          <p:cNvSpPr txBox="1"/>
          <p:nvPr/>
        </p:nvSpPr>
        <p:spPr>
          <a:xfrm>
            <a:off x="472000" y="4257500"/>
            <a:ext cx="9351000" cy="2647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a:t>PROCEDURES:</a:t>
            </a:r>
            <a:endParaRPr b="1"/>
          </a:p>
          <a:p>
            <a:pPr indent="-317500" lvl="0" marL="457200" rtl="0" algn="l">
              <a:spcBef>
                <a:spcPts val="0"/>
              </a:spcBef>
              <a:spcAft>
                <a:spcPts val="0"/>
              </a:spcAft>
              <a:buSzPts val="1400"/>
              <a:buChar char="●"/>
            </a:pPr>
            <a:r>
              <a:rPr b="1" lang="en"/>
              <a:t>The Object: </a:t>
            </a:r>
            <a:r>
              <a:rPr lang="en"/>
              <a:t>To </a:t>
            </a:r>
            <a:r>
              <a:rPr lang="en"/>
              <a:t>move from corner-to-corner, flipping a low-profile cone every time reach a corner</a:t>
            </a:r>
            <a:r>
              <a:rPr lang="en"/>
              <a:t>.</a:t>
            </a:r>
            <a:endParaRPr/>
          </a:p>
          <a:p>
            <a:pPr indent="-317500" lvl="0" marL="457200" rtl="0" algn="l">
              <a:spcBef>
                <a:spcPts val="0"/>
              </a:spcBef>
              <a:spcAft>
                <a:spcPts val="0"/>
              </a:spcAft>
              <a:buSzPts val="1400"/>
              <a:buChar char="●"/>
            </a:pPr>
            <a:r>
              <a:rPr b="1" lang="en"/>
              <a:t>The Process: </a:t>
            </a:r>
            <a:r>
              <a:rPr lang="en">
                <a:solidFill>
                  <a:schemeClr val="dk1"/>
                </a:solidFill>
              </a:rPr>
              <a:t>When the music starts, </a:t>
            </a:r>
            <a:r>
              <a:rPr lang="en">
                <a:solidFill>
                  <a:schemeClr val="dk1"/>
                </a:solidFill>
              </a:rPr>
              <a:t>walk</a:t>
            </a:r>
            <a:r>
              <a:rPr lang="en">
                <a:solidFill>
                  <a:schemeClr val="dk1"/>
                </a:solidFill>
              </a:rPr>
              <a:t> </a:t>
            </a:r>
            <a:r>
              <a:rPr lang="en">
                <a:solidFill>
                  <a:schemeClr val="dk1"/>
                </a:solidFill>
              </a:rPr>
              <a:t>clockwise to the next corner. As you get to a corner, find a low-profile cone and flip it over. If it’s already been flipped, then flip it back. Be respectful to your classmates who are also working to flip cones. When the music stops, freeze and listen for more instructions.</a:t>
            </a:r>
            <a:endParaRPr>
              <a:solidFill>
                <a:srgbClr val="000000"/>
              </a:solidFill>
            </a:endParaRPr>
          </a:p>
          <a:p>
            <a:pPr indent="0" lvl="0" marL="0" rtl="0" algn="l">
              <a:spcBef>
                <a:spcPts val="0"/>
              </a:spcBef>
              <a:spcAft>
                <a:spcPts val="0"/>
              </a:spcAft>
              <a:buNone/>
            </a:pPr>
            <a:r>
              <a:t/>
            </a:r>
            <a:endParaRPr b="1" sz="300">
              <a:solidFill>
                <a:srgbClr val="000000"/>
              </a:solidFill>
            </a:endParaRPr>
          </a:p>
          <a:p>
            <a:pPr indent="0" lvl="0" marL="0" rtl="0" algn="l">
              <a:spcBef>
                <a:spcPts val="0"/>
              </a:spcBef>
              <a:spcAft>
                <a:spcPts val="0"/>
              </a:spcAft>
              <a:buNone/>
            </a:pPr>
            <a:r>
              <a:rPr b="1" lang="en">
                <a:solidFill>
                  <a:srgbClr val="000000"/>
                </a:solidFill>
              </a:rPr>
              <a:t>DEVELOPMENTAL MODIFICATIONS FOR DIFFERENTIATION:</a:t>
            </a:r>
            <a:endParaRPr b="1"/>
          </a:p>
          <a:p>
            <a:pPr indent="-317500" lvl="0" marL="457200" rtl="0" algn="l">
              <a:spcBef>
                <a:spcPts val="0"/>
              </a:spcBef>
              <a:spcAft>
                <a:spcPts val="0"/>
              </a:spcAft>
              <a:buSzPts val="1400"/>
              <a:buChar char="●"/>
            </a:pPr>
            <a:r>
              <a:rPr lang="en">
                <a:solidFill>
                  <a:schemeClr val="dk1"/>
                </a:solidFill>
              </a:rPr>
              <a:t>Directional arrows to help students understand which direction to move in</a:t>
            </a:r>
            <a:r>
              <a:rPr lang="en">
                <a:solidFill>
                  <a:schemeClr val="dk1"/>
                </a:solidFill>
              </a:rPr>
              <a:t>.</a:t>
            </a:r>
            <a:endParaRPr/>
          </a:p>
          <a:p>
            <a:pPr indent="-317500" lvl="0" marL="457200" rtl="0" algn="l">
              <a:spcBef>
                <a:spcPts val="0"/>
              </a:spcBef>
              <a:spcAft>
                <a:spcPts val="0"/>
              </a:spcAft>
              <a:buSzPts val="1400"/>
              <a:buChar char="●"/>
            </a:pPr>
            <a:r>
              <a:rPr lang="en">
                <a:solidFill>
                  <a:schemeClr val="dk1"/>
                </a:solidFill>
              </a:rPr>
              <a:t>Prompt students to use different locomotor skills, speeds, and levels while moving </a:t>
            </a:r>
            <a:r>
              <a:rPr lang="en">
                <a:solidFill>
                  <a:schemeClr val="dk1"/>
                </a:solidFill>
              </a:rPr>
              <a:t>from corner-to-corner</a:t>
            </a:r>
            <a:r>
              <a:rPr lang="en">
                <a:solidFill>
                  <a:schemeClr val="dk1"/>
                </a:solidFill>
              </a:rPr>
              <a:t>.</a:t>
            </a:r>
            <a:endParaRPr b="1">
              <a:solidFill>
                <a:srgbClr val="000000"/>
              </a:solidFill>
            </a:endParaRPr>
          </a:p>
          <a:p>
            <a:pPr indent="0" lvl="0" marL="0" rtl="0" algn="l">
              <a:spcBef>
                <a:spcPts val="0"/>
              </a:spcBef>
              <a:spcAft>
                <a:spcPts val="0"/>
              </a:spcAft>
              <a:buNone/>
            </a:pPr>
            <a:r>
              <a:t/>
            </a:r>
            <a:endParaRPr b="1" sz="300"/>
          </a:p>
          <a:p>
            <a:pPr indent="0" lvl="0" marL="0" rtl="0" algn="l">
              <a:spcBef>
                <a:spcPts val="0"/>
              </a:spcBef>
              <a:spcAft>
                <a:spcPts val="0"/>
              </a:spcAft>
              <a:buNone/>
            </a:pPr>
            <a:r>
              <a:rPr b="1" lang="en"/>
              <a:t>DISCUSSION STARTERS:</a:t>
            </a:r>
            <a:endParaRPr b="1"/>
          </a:p>
          <a:p>
            <a:pPr indent="-317500" lvl="0" marL="457200" rtl="0" algn="l">
              <a:spcBef>
                <a:spcPts val="0"/>
              </a:spcBef>
              <a:spcAft>
                <a:spcPts val="0"/>
              </a:spcAft>
              <a:buClr>
                <a:schemeClr val="dk1"/>
              </a:buClr>
              <a:buSzPts val="1400"/>
              <a:buChar char="●"/>
            </a:pPr>
            <a:r>
              <a:rPr lang="en">
                <a:solidFill>
                  <a:schemeClr val="dk1"/>
                </a:solidFill>
                <a:highlight>
                  <a:schemeClr val="lt1"/>
                </a:highlight>
              </a:rPr>
              <a:t>How can you show respect to others during this game of Corner-To-Corner</a:t>
            </a:r>
            <a:r>
              <a:rPr lang="en">
                <a:solidFill>
                  <a:schemeClr val="dk1"/>
                </a:solidFill>
                <a:highlight>
                  <a:schemeClr val="lt1"/>
                </a:highlight>
              </a:rPr>
              <a:t>?</a:t>
            </a:r>
            <a:endParaRPr>
              <a:solidFill>
                <a:schemeClr val="dk1"/>
              </a:solidFill>
              <a:highlight>
                <a:schemeClr val="lt1"/>
              </a:highlight>
            </a:endParaRPr>
          </a:p>
          <a:p>
            <a:pPr indent="-317500" lvl="0" marL="457200" rtl="0" algn="l">
              <a:spcBef>
                <a:spcPts val="0"/>
              </a:spcBef>
              <a:spcAft>
                <a:spcPts val="0"/>
              </a:spcAft>
              <a:buClr>
                <a:schemeClr val="dk1"/>
              </a:buClr>
              <a:buSzPts val="1400"/>
              <a:buChar char="●"/>
            </a:pPr>
            <a:r>
              <a:rPr lang="en">
                <a:solidFill>
                  <a:schemeClr val="dk1"/>
                </a:solidFill>
                <a:highlight>
                  <a:schemeClr val="lt1"/>
                </a:highlight>
              </a:rPr>
              <a:t>What words would you put on a list of respectful things to say to a classmate</a:t>
            </a:r>
            <a:r>
              <a:rPr lang="en">
                <a:solidFill>
                  <a:schemeClr val="dk1"/>
                </a:solidFill>
                <a:highlight>
                  <a:schemeClr val="lt1"/>
                </a:highlight>
              </a:rPr>
              <a:t>?</a:t>
            </a:r>
            <a:endParaRPr>
              <a:solidFill>
                <a:schemeClr val="dk1"/>
              </a:solidFill>
              <a:highlight>
                <a:schemeClr val="lt1"/>
              </a:highlight>
            </a:endParaRPr>
          </a:p>
        </p:txBody>
      </p:sp>
      <p:sp>
        <p:nvSpPr>
          <p:cNvPr id="112" name="Google Shape;112;p20"/>
          <p:cNvSpPr txBox="1"/>
          <p:nvPr/>
        </p:nvSpPr>
        <p:spPr>
          <a:xfrm>
            <a:off x="404375" y="329100"/>
            <a:ext cx="4462500" cy="492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2000"/>
              <a:t>CORNER-TO-CORNER</a:t>
            </a:r>
            <a:endParaRPr/>
          </a:p>
        </p:txBody>
      </p:sp>
      <p:pic>
        <p:nvPicPr>
          <p:cNvPr id="113" name="Google Shape;113;p20"/>
          <p:cNvPicPr preferRelativeResize="0"/>
          <p:nvPr/>
        </p:nvPicPr>
        <p:blipFill rotWithShape="1">
          <a:blip r:embed="rId3">
            <a:alphaModFix/>
          </a:blip>
          <a:srcRect b="0" l="0" r="0" t="0"/>
          <a:stretch/>
        </p:blipFill>
        <p:spPr>
          <a:xfrm>
            <a:off x="6507700" y="1046150"/>
            <a:ext cx="3142400" cy="322685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pic>
        <p:nvPicPr>
          <p:cNvPr id="118" name="Google Shape;118;p21"/>
          <p:cNvPicPr preferRelativeResize="0"/>
          <p:nvPr/>
        </p:nvPicPr>
        <p:blipFill rotWithShape="1">
          <a:blip r:embed="rId3">
            <a:alphaModFix/>
          </a:blip>
          <a:srcRect b="0" l="0" r="0" t="0"/>
          <a:stretch/>
        </p:blipFill>
        <p:spPr>
          <a:xfrm>
            <a:off x="6507700" y="1046150"/>
            <a:ext cx="3142400" cy="3226850"/>
          </a:xfrm>
          <a:prstGeom prst="rect">
            <a:avLst/>
          </a:prstGeom>
          <a:noFill/>
          <a:ln>
            <a:noFill/>
          </a:ln>
        </p:spPr>
      </p:pic>
      <p:sp>
        <p:nvSpPr>
          <p:cNvPr id="119" name="Google Shape;119;p21"/>
          <p:cNvSpPr txBox="1"/>
          <p:nvPr/>
        </p:nvSpPr>
        <p:spPr>
          <a:xfrm>
            <a:off x="472000" y="966500"/>
            <a:ext cx="6110700" cy="334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a:t>LEARNING TARGETS:</a:t>
            </a:r>
            <a:endParaRPr b="1"/>
          </a:p>
          <a:p>
            <a:pPr indent="-317500" lvl="0" marL="457200" rtl="0" algn="l">
              <a:spcBef>
                <a:spcPts val="0"/>
              </a:spcBef>
              <a:spcAft>
                <a:spcPts val="0"/>
              </a:spcAft>
              <a:buSzPts val="1400"/>
              <a:buChar char="●"/>
            </a:pPr>
            <a:r>
              <a:rPr b="1" lang="en"/>
              <a:t>Skill: </a:t>
            </a:r>
            <a:r>
              <a:rPr lang="en"/>
              <a:t>I will safely move from corner-to-corner.</a:t>
            </a:r>
            <a:endParaRPr/>
          </a:p>
          <a:p>
            <a:pPr indent="-317500" lvl="0" marL="457200" rtl="0" algn="l">
              <a:spcBef>
                <a:spcPts val="0"/>
              </a:spcBef>
              <a:spcAft>
                <a:spcPts val="0"/>
              </a:spcAft>
              <a:buSzPts val="1400"/>
              <a:buChar char="●"/>
            </a:pPr>
            <a:r>
              <a:rPr b="1" lang="en"/>
              <a:t>Cognitive: </a:t>
            </a:r>
            <a:r>
              <a:rPr b="1" lang="en">
                <a:solidFill>
                  <a:srgbClr val="000000"/>
                </a:solidFill>
              </a:rPr>
              <a:t> </a:t>
            </a:r>
            <a:r>
              <a:rPr lang="en">
                <a:solidFill>
                  <a:srgbClr val="000000"/>
                </a:solidFill>
              </a:rPr>
              <a:t>I will help my class make a list of respectful words.</a:t>
            </a:r>
            <a:endParaRPr>
              <a:solidFill>
                <a:srgbClr val="000000"/>
              </a:solidFill>
            </a:endParaRPr>
          </a:p>
          <a:p>
            <a:pPr indent="-317500" lvl="0" marL="457200" rtl="0" algn="l">
              <a:spcBef>
                <a:spcPts val="0"/>
              </a:spcBef>
              <a:spcAft>
                <a:spcPts val="0"/>
              </a:spcAft>
              <a:buClr>
                <a:srgbClr val="000000"/>
              </a:buClr>
              <a:buSzPts val="1400"/>
              <a:buChar char="●"/>
            </a:pPr>
            <a:r>
              <a:rPr b="1" lang="en">
                <a:solidFill>
                  <a:srgbClr val="000000"/>
                </a:solidFill>
              </a:rPr>
              <a:t>Physical Activity:  </a:t>
            </a:r>
            <a:r>
              <a:rPr lang="en">
                <a:solidFill>
                  <a:srgbClr val="000000"/>
                </a:solidFill>
              </a:rPr>
              <a:t>I wil</a:t>
            </a:r>
            <a:r>
              <a:rPr lang="en"/>
              <a:t>l enjoy today’s physical activity.</a:t>
            </a:r>
            <a:endParaRPr>
              <a:solidFill>
                <a:srgbClr val="000000"/>
              </a:solidFill>
            </a:endParaRPr>
          </a:p>
          <a:p>
            <a:pPr indent="-317500" lvl="0" marL="457200" rtl="0" algn="l">
              <a:spcBef>
                <a:spcPts val="0"/>
              </a:spcBef>
              <a:spcAft>
                <a:spcPts val="0"/>
              </a:spcAft>
              <a:buClr>
                <a:srgbClr val="000000"/>
              </a:buClr>
              <a:buSzPts val="1400"/>
              <a:buChar char="●"/>
            </a:pPr>
            <a:r>
              <a:rPr b="1" lang="en">
                <a:solidFill>
                  <a:srgbClr val="000000"/>
                </a:solidFill>
              </a:rPr>
              <a:t>SEL:  </a:t>
            </a:r>
            <a:r>
              <a:rPr lang="en">
                <a:solidFill>
                  <a:srgbClr val="000000"/>
                </a:solidFill>
              </a:rPr>
              <a:t>I wi</a:t>
            </a:r>
            <a:r>
              <a:rPr lang="en"/>
              <a:t>ll demonstrate respect for my classmates as we clip cones</a:t>
            </a:r>
            <a:r>
              <a:rPr lang="en">
                <a:solidFill>
                  <a:srgbClr val="000000"/>
                </a:solidFill>
              </a:rPr>
              <a:t>.</a:t>
            </a:r>
            <a:endParaRPr>
              <a:solidFill>
                <a:srgbClr val="000000"/>
              </a:solidFill>
            </a:endParaRPr>
          </a:p>
          <a:p>
            <a:pPr indent="0" lvl="0" marL="0" rtl="0" algn="l">
              <a:spcBef>
                <a:spcPts val="0"/>
              </a:spcBef>
              <a:spcAft>
                <a:spcPts val="0"/>
              </a:spcAft>
              <a:buNone/>
            </a:pPr>
            <a:r>
              <a:t/>
            </a:r>
            <a:endParaRPr b="1" sz="300">
              <a:solidFill>
                <a:srgbClr val="000000"/>
              </a:solidFill>
            </a:endParaRPr>
          </a:p>
          <a:p>
            <a:pPr indent="0" lvl="0" marL="0" rtl="0" algn="l">
              <a:spcBef>
                <a:spcPts val="0"/>
              </a:spcBef>
              <a:spcAft>
                <a:spcPts val="0"/>
              </a:spcAft>
              <a:buNone/>
            </a:pPr>
            <a:r>
              <a:rPr b="1" lang="en">
                <a:solidFill>
                  <a:srgbClr val="000000"/>
                </a:solidFill>
              </a:rPr>
              <a:t>TARGET VOCABULARY:</a:t>
            </a:r>
            <a:endParaRPr b="1">
              <a:solidFill>
                <a:srgbClr val="000000"/>
              </a:solidFill>
            </a:endParaRPr>
          </a:p>
          <a:p>
            <a:pPr indent="-317500" lvl="0" marL="457200" rtl="0" algn="l">
              <a:spcBef>
                <a:spcPts val="0"/>
              </a:spcBef>
              <a:spcAft>
                <a:spcPts val="0"/>
              </a:spcAft>
              <a:buSzPts val="1400"/>
              <a:buChar char="●"/>
            </a:pPr>
            <a:r>
              <a:rPr lang="en">
                <a:solidFill>
                  <a:srgbClr val="000000"/>
                </a:solidFill>
              </a:rPr>
              <a:t>Locomotor Skills, Practice, Improve, Self-Respect</a:t>
            </a:r>
            <a:endParaRPr b="1">
              <a:solidFill>
                <a:srgbClr val="000000"/>
              </a:solidFill>
            </a:endParaRPr>
          </a:p>
          <a:p>
            <a:pPr indent="0" lvl="0" marL="0" rtl="0" algn="l">
              <a:spcBef>
                <a:spcPts val="0"/>
              </a:spcBef>
              <a:spcAft>
                <a:spcPts val="0"/>
              </a:spcAft>
              <a:buNone/>
            </a:pPr>
            <a:r>
              <a:t/>
            </a:r>
            <a:endParaRPr b="1" sz="300">
              <a:solidFill>
                <a:srgbClr val="000000"/>
              </a:solidFill>
            </a:endParaRPr>
          </a:p>
          <a:p>
            <a:pPr indent="0" lvl="0" marL="0" rtl="0" algn="l">
              <a:spcBef>
                <a:spcPts val="0"/>
              </a:spcBef>
              <a:spcAft>
                <a:spcPts val="0"/>
              </a:spcAft>
              <a:buNone/>
            </a:pPr>
            <a:r>
              <a:rPr b="1" lang="en">
                <a:solidFill>
                  <a:srgbClr val="000000"/>
                </a:solidFill>
              </a:rPr>
              <a:t>EQUIPMENT NEEDED:</a:t>
            </a:r>
            <a:endParaRPr b="1">
              <a:solidFill>
                <a:srgbClr val="000000"/>
              </a:solidFill>
            </a:endParaRPr>
          </a:p>
          <a:p>
            <a:pPr indent="-317500" lvl="0" marL="457200" rtl="0" algn="l">
              <a:spcBef>
                <a:spcPts val="0"/>
              </a:spcBef>
              <a:spcAft>
                <a:spcPts val="0"/>
              </a:spcAft>
              <a:buSzPts val="1400"/>
              <a:buChar char="●"/>
            </a:pPr>
            <a:r>
              <a:rPr lang="en">
                <a:solidFill>
                  <a:srgbClr val="000000"/>
                </a:solidFill>
              </a:rPr>
              <a:t>Music and a lot of bean bags, low-profile cones, foam balls, jump ropes, and equipment station signs</a:t>
            </a:r>
            <a:endParaRPr>
              <a:solidFill>
                <a:srgbClr val="000000"/>
              </a:solidFill>
            </a:endParaRPr>
          </a:p>
          <a:p>
            <a:pPr indent="0" lvl="0" marL="0" rtl="0" algn="l">
              <a:spcBef>
                <a:spcPts val="0"/>
              </a:spcBef>
              <a:spcAft>
                <a:spcPts val="0"/>
              </a:spcAft>
              <a:buNone/>
            </a:pPr>
            <a:r>
              <a:t/>
            </a:r>
            <a:endParaRPr b="1" sz="300">
              <a:solidFill>
                <a:srgbClr val="000000"/>
              </a:solidFill>
            </a:endParaRPr>
          </a:p>
          <a:p>
            <a:pPr indent="0" lvl="0" marL="0" rtl="0" algn="l">
              <a:spcBef>
                <a:spcPts val="0"/>
              </a:spcBef>
              <a:spcAft>
                <a:spcPts val="0"/>
              </a:spcAft>
              <a:buNone/>
            </a:pPr>
            <a:r>
              <a:rPr b="1" lang="en">
                <a:solidFill>
                  <a:srgbClr val="000000"/>
                </a:solidFill>
              </a:rPr>
              <a:t>ORGANIZE:</a:t>
            </a:r>
            <a:endParaRPr b="1">
              <a:solidFill>
                <a:srgbClr val="000000"/>
              </a:solidFill>
            </a:endParaRPr>
          </a:p>
          <a:p>
            <a:pPr indent="-317500" lvl="0" marL="457200" rtl="0" algn="l">
              <a:spcBef>
                <a:spcPts val="0"/>
              </a:spcBef>
              <a:spcAft>
                <a:spcPts val="0"/>
              </a:spcAft>
              <a:buClr>
                <a:srgbClr val="000000"/>
              </a:buClr>
              <a:buSzPts val="1400"/>
              <a:buChar char="●"/>
            </a:pPr>
            <a:r>
              <a:rPr b="1" lang="en">
                <a:solidFill>
                  <a:srgbClr val="000000"/>
                </a:solidFill>
              </a:rPr>
              <a:t>Space: </a:t>
            </a:r>
            <a:r>
              <a:rPr lang="en"/>
              <a:t>Scatter the equipment randomly around the activity area. Create an equipment station for all of the types of equipment used.</a:t>
            </a:r>
            <a:endParaRPr>
              <a:solidFill>
                <a:srgbClr val="000000"/>
              </a:solidFill>
            </a:endParaRPr>
          </a:p>
          <a:p>
            <a:pPr indent="-317500" lvl="0" marL="457200" rtl="0" algn="l">
              <a:spcBef>
                <a:spcPts val="0"/>
              </a:spcBef>
              <a:spcAft>
                <a:spcPts val="0"/>
              </a:spcAft>
              <a:buClr>
                <a:srgbClr val="000000"/>
              </a:buClr>
              <a:buSzPts val="1400"/>
              <a:buChar char="●"/>
            </a:pPr>
            <a:r>
              <a:rPr b="1" lang="en">
                <a:solidFill>
                  <a:srgbClr val="000000"/>
                </a:solidFill>
              </a:rPr>
              <a:t>Students:  </a:t>
            </a:r>
            <a:r>
              <a:rPr lang="en">
                <a:solidFill>
                  <a:srgbClr val="000000"/>
                </a:solidFill>
              </a:rPr>
              <a:t>Send students to stand next to any piece of equipment.</a:t>
            </a:r>
            <a:endParaRPr>
              <a:solidFill>
                <a:srgbClr val="000000"/>
              </a:solidFill>
            </a:endParaRPr>
          </a:p>
        </p:txBody>
      </p:sp>
      <p:sp>
        <p:nvSpPr>
          <p:cNvPr id="120" name="Google Shape;120;p21"/>
          <p:cNvSpPr txBox="1"/>
          <p:nvPr/>
        </p:nvSpPr>
        <p:spPr>
          <a:xfrm>
            <a:off x="472000" y="4181300"/>
            <a:ext cx="9351000" cy="28629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a:t>PROCEDURES:</a:t>
            </a:r>
            <a:endParaRPr b="1"/>
          </a:p>
          <a:p>
            <a:pPr indent="-317500" lvl="0" marL="457200" rtl="0" algn="l">
              <a:spcBef>
                <a:spcPts val="0"/>
              </a:spcBef>
              <a:spcAft>
                <a:spcPts val="0"/>
              </a:spcAft>
              <a:buSzPts val="1400"/>
              <a:buChar char="●"/>
            </a:pPr>
            <a:r>
              <a:rPr b="1" lang="en"/>
              <a:t>The Object: </a:t>
            </a:r>
            <a:r>
              <a:rPr lang="en"/>
              <a:t>To calmly clean up the equipment by placing it in the correct equipment station.</a:t>
            </a:r>
            <a:endParaRPr/>
          </a:p>
          <a:p>
            <a:pPr indent="-317500" lvl="0" marL="457200" rtl="0" algn="l">
              <a:spcBef>
                <a:spcPts val="0"/>
              </a:spcBef>
              <a:spcAft>
                <a:spcPts val="0"/>
              </a:spcAft>
              <a:buSzPts val="1400"/>
              <a:buChar char="●"/>
            </a:pPr>
            <a:r>
              <a:rPr b="1" lang="en"/>
              <a:t>The Process: </a:t>
            </a:r>
            <a:r>
              <a:rPr lang="en">
                <a:solidFill>
                  <a:srgbClr val="000000"/>
                </a:solidFill>
              </a:rPr>
              <a:t>When the music starts, move throughout the activity area without touching any equipment. When the music stops, calmly, quickly, and safely collect 1 piece of equipment and return it to the correct equipment stations. When the music starts again, move throughout the activity area. Repeat as the music starts and stops.</a:t>
            </a:r>
            <a:endParaRPr>
              <a:solidFill>
                <a:srgbClr val="000000"/>
              </a:solidFill>
            </a:endParaRPr>
          </a:p>
          <a:p>
            <a:pPr indent="0" lvl="0" marL="0" rtl="0" algn="l">
              <a:spcBef>
                <a:spcPts val="0"/>
              </a:spcBef>
              <a:spcAft>
                <a:spcPts val="0"/>
              </a:spcAft>
              <a:buNone/>
            </a:pPr>
            <a:r>
              <a:t/>
            </a:r>
            <a:endParaRPr b="1" sz="300">
              <a:solidFill>
                <a:srgbClr val="000000"/>
              </a:solidFill>
            </a:endParaRPr>
          </a:p>
          <a:p>
            <a:pPr indent="0" lvl="0" marL="0" rtl="0" algn="l">
              <a:spcBef>
                <a:spcPts val="0"/>
              </a:spcBef>
              <a:spcAft>
                <a:spcPts val="0"/>
              </a:spcAft>
              <a:buNone/>
            </a:pPr>
            <a:r>
              <a:rPr b="1" lang="en">
                <a:solidFill>
                  <a:srgbClr val="000000"/>
                </a:solidFill>
              </a:rPr>
              <a:t>DEVELOPMENTAL MODIFICATIONS FOR DIFFERENTIATION:</a:t>
            </a:r>
            <a:endParaRPr b="1"/>
          </a:p>
          <a:p>
            <a:pPr indent="-317500" lvl="0" marL="457200" rtl="0" algn="l">
              <a:spcBef>
                <a:spcPts val="0"/>
              </a:spcBef>
              <a:spcAft>
                <a:spcPts val="0"/>
              </a:spcAft>
              <a:buSzPts val="1400"/>
              <a:buChar char="●"/>
            </a:pPr>
            <a:r>
              <a:rPr lang="en">
                <a:solidFill>
                  <a:srgbClr val="000000"/>
                </a:solidFill>
              </a:rPr>
              <a:t>Allow students to work in pairs. Match students who can support one another..</a:t>
            </a:r>
            <a:endParaRPr/>
          </a:p>
          <a:p>
            <a:pPr indent="-317500" lvl="0" marL="457200" rtl="0" algn="l">
              <a:spcBef>
                <a:spcPts val="0"/>
              </a:spcBef>
              <a:spcAft>
                <a:spcPts val="0"/>
              </a:spcAft>
              <a:buSzPts val="1400"/>
              <a:buChar char="●"/>
            </a:pPr>
            <a:r>
              <a:rPr lang="en">
                <a:solidFill>
                  <a:srgbClr val="000000"/>
                </a:solidFill>
              </a:rPr>
              <a:t>Prompt students to use different locomotor skills, speeds, and levels while moving throughout the area..</a:t>
            </a:r>
            <a:endParaRPr b="1">
              <a:solidFill>
                <a:srgbClr val="000000"/>
              </a:solidFill>
            </a:endParaRPr>
          </a:p>
          <a:p>
            <a:pPr indent="0" lvl="0" marL="0" rtl="0" algn="l">
              <a:spcBef>
                <a:spcPts val="0"/>
              </a:spcBef>
              <a:spcAft>
                <a:spcPts val="0"/>
              </a:spcAft>
              <a:buNone/>
            </a:pPr>
            <a:r>
              <a:t/>
            </a:r>
            <a:endParaRPr b="1" sz="300"/>
          </a:p>
          <a:p>
            <a:pPr indent="0" lvl="0" marL="0" rtl="0" algn="l">
              <a:spcBef>
                <a:spcPts val="0"/>
              </a:spcBef>
              <a:spcAft>
                <a:spcPts val="0"/>
              </a:spcAft>
              <a:buNone/>
            </a:pPr>
            <a:r>
              <a:rPr b="1" lang="en"/>
              <a:t>DISCUSSION STARTERS:</a:t>
            </a:r>
            <a:endParaRPr b="1"/>
          </a:p>
          <a:p>
            <a:pPr indent="-317500" lvl="0" marL="457200" rtl="0" algn="l">
              <a:spcBef>
                <a:spcPts val="0"/>
              </a:spcBef>
              <a:spcAft>
                <a:spcPts val="0"/>
              </a:spcAft>
              <a:buClr>
                <a:srgbClr val="000000"/>
              </a:buClr>
              <a:buSzPts val="1400"/>
              <a:buChar char="●"/>
            </a:pPr>
            <a:r>
              <a:rPr lang="en">
                <a:solidFill>
                  <a:srgbClr val="000000"/>
                </a:solidFill>
                <a:highlight>
                  <a:srgbClr val="FFFFFF"/>
                </a:highlight>
              </a:rPr>
              <a:t>What are different ways that we can help take care of the physical education equipment?</a:t>
            </a:r>
            <a:endParaRPr>
              <a:solidFill>
                <a:srgbClr val="000000"/>
              </a:solidFill>
              <a:highlight>
                <a:srgbClr val="FFFFFF"/>
              </a:highlight>
            </a:endParaRPr>
          </a:p>
          <a:p>
            <a:pPr indent="-317500" lvl="0" marL="457200" rtl="0" algn="l">
              <a:spcBef>
                <a:spcPts val="0"/>
              </a:spcBef>
              <a:spcAft>
                <a:spcPts val="0"/>
              </a:spcAft>
              <a:buClr>
                <a:srgbClr val="000000"/>
              </a:buClr>
              <a:buSzPts val="1400"/>
              <a:buChar char="●"/>
            </a:pPr>
            <a:r>
              <a:rPr lang="en">
                <a:solidFill>
                  <a:srgbClr val="000000"/>
                </a:solidFill>
                <a:highlight>
                  <a:srgbClr val="FFFFFF"/>
                </a:highlight>
              </a:rPr>
              <a:t>Are there other times and places that you could practice being helpful and help someone clean up?</a:t>
            </a:r>
            <a:endParaRPr>
              <a:solidFill>
                <a:srgbClr val="000000"/>
              </a:solidFill>
              <a:highlight>
                <a:srgbClr val="FFFFFF"/>
              </a:highlight>
            </a:endParaRPr>
          </a:p>
        </p:txBody>
      </p:sp>
      <p:sp>
        <p:nvSpPr>
          <p:cNvPr id="121" name="Google Shape;121;p21"/>
          <p:cNvSpPr txBox="1"/>
          <p:nvPr/>
        </p:nvSpPr>
        <p:spPr>
          <a:xfrm>
            <a:off x="404375" y="329100"/>
            <a:ext cx="4462500" cy="492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2000"/>
              <a:t>THE CALM CLEANER</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