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250975" y="561500"/>
            <a:ext cx="8485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Score a perfect four!</a:t>
            </a:r>
            <a:r>
              <a:rPr b="1" lang="en" sz="1800"/>
              <a:t> </a:t>
            </a:r>
            <a:r>
              <a:rPr lang="en" sz="1700"/>
              <a:t>Read about what you need to do and then make it happen.</a:t>
            </a:r>
            <a:endParaRPr sz="1700"/>
          </a:p>
        </p:txBody>
      </p:sp>
      <p:sp>
        <p:nvSpPr>
          <p:cNvPr id="55" name="Google Shape;55;p13"/>
          <p:cNvSpPr txBox="1"/>
          <p:nvPr/>
        </p:nvSpPr>
        <p:spPr>
          <a:xfrm>
            <a:off x="1869925" y="1342913"/>
            <a:ext cx="73377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Every time I come to physical education class, I treat my teacher and my classmates with respect. I follow all directions and help everyone stay safe.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I move with control and balance and I respect all physical education equipment. I can define the components of health-related fitness.</a:t>
            </a:r>
            <a:endParaRPr sz="1600"/>
          </a:p>
        </p:txBody>
      </p:sp>
      <p:sp>
        <p:nvSpPr>
          <p:cNvPr id="56" name="Google Shape;56;p13"/>
          <p:cNvSpPr txBox="1"/>
          <p:nvPr/>
        </p:nvSpPr>
        <p:spPr>
          <a:xfrm>
            <a:off x="1869925" y="2735667"/>
            <a:ext cx="74841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When</a:t>
            </a:r>
            <a:r>
              <a:rPr lang="en" sz="1600"/>
              <a:t> I come to physical education class, I treat my teacher and my classmates with respect. I follow all directions with only 1 or 2 reminders, and help everyone stay safe. I move with control and I respect all physical education equipment. </a:t>
            </a:r>
            <a:br>
              <a:rPr lang="en" sz="1600"/>
            </a:br>
            <a:r>
              <a:rPr lang="en" sz="1600">
                <a:solidFill>
                  <a:schemeClr val="dk1"/>
                </a:solidFill>
              </a:rPr>
              <a:t>I can define the components of health-related fitness.</a:t>
            </a:r>
            <a:endParaRPr sz="1600"/>
          </a:p>
        </p:txBody>
      </p:sp>
      <p:sp>
        <p:nvSpPr>
          <p:cNvPr id="57" name="Google Shape;57;p13"/>
          <p:cNvSpPr txBox="1"/>
          <p:nvPr/>
        </p:nvSpPr>
        <p:spPr>
          <a:xfrm>
            <a:off x="1869925" y="4209783"/>
            <a:ext cx="74841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When I come to physical education class, I work to treat others with respect. I still need reminders that help me follow directions, but I’m getting better each class. I move safely but </a:t>
            </a:r>
            <a:r>
              <a:rPr lang="en" sz="1600"/>
              <a:t>sometimes</a:t>
            </a:r>
            <a:r>
              <a:rPr lang="en" sz="1600"/>
              <a:t> lose control. I respect physical education equipment. </a:t>
            </a:r>
            <a:r>
              <a:rPr lang="en" sz="1600">
                <a:solidFill>
                  <a:schemeClr val="dk1"/>
                </a:solidFill>
              </a:rPr>
              <a:t>I can talk about what health-related fitness is.</a:t>
            </a:r>
            <a:endParaRPr sz="1600"/>
          </a:p>
        </p:txBody>
      </p:sp>
      <p:sp>
        <p:nvSpPr>
          <p:cNvPr id="58" name="Google Shape;58;p13"/>
          <p:cNvSpPr txBox="1"/>
          <p:nvPr/>
        </p:nvSpPr>
        <p:spPr>
          <a:xfrm>
            <a:off x="1869925" y="5513625"/>
            <a:ext cx="74841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When I come to physical education class, I need reminders on how to show respect to myself and others. I need a lot of reminders that help me follow directions. Sometimes I forget to respect physical education equipment. I don’t really know what health-related fitness is.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