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56" r:id="rId2"/>
    <p:sldId id="257" r:id="rId3"/>
    <p:sldId id="258" r:id="rId4"/>
    <p:sldId id="259" r:id="rId5"/>
  </p:sldIdLst>
  <p:sldSz cx="10058400" cy="7772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03" d="100"/>
          <a:sy n="103" d="100"/>
        </p:scale>
        <p:origin x="824" y="176"/>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10545"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e456c4a894_0_6: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e456c4a89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e456c4a894_0_0: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e456c4a89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dfafabb546_0_18: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dfafabb546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e456c4a894_0_12: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e456c4a89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42879" y="1125136"/>
            <a:ext cx="9372600" cy="3101700"/>
          </a:xfrm>
          <a:prstGeom prst="rect">
            <a:avLst/>
          </a:prstGeom>
        </p:spPr>
        <p:txBody>
          <a:bodyPr spcFirstLastPara="1" wrap="square" lIns="113100" tIns="113100" rIns="113100" bIns="113100" anchor="b" anchorCtr="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a:endParaRPr/>
          </a:p>
        </p:txBody>
      </p:sp>
      <p:sp>
        <p:nvSpPr>
          <p:cNvPr id="11" name="Google Shape;11;p2"/>
          <p:cNvSpPr txBox="1">
            <a:spLocks noGrp="1"/>
          </p:cNvSpPr>
          <p:nvPr>
            <p:ph type="subTitle" idx="1"/>
          </p:nvPr>
        </p:nvSpPr>
        <p:spPr>
          <a:xfrm>
            <a:off x="342870" y="4282678"/>
            <a:ext cx="9372600" cy="1197600"/>
          </a:xfrm>
          <a:prstGeom prst="rect">
            <a:avLst/>
          </a:prstGeom>
        </p:spPr>
        <p:txBody>
          <a:bodyPr spcFirstLastPara="1" wrap="square" lIns="113100" tIns="113100" rIns="113100" bIns="113100" anchor="t" anchorCtr="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a:endParaRPr/>
          </a:p>
        </p:txBody>
      </p:sp>
      <p:sp>
        <p:nvSpPr>
          <p:cNvPr id="12" name="Google Shape;12;p2"/>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42870" y="1671478"/>
            <a:ext cx="9372600" cy="2967000"/>
          </a:xfrm>
          <a:prstGeom prst="rect">
            <a:avLst/>
          </a:prstGeom>
        </p:spPr>
        <p:txBody>
          <a:bodyPr spcFirstLastPara="1" wrap="square" lIns="113100" tIns="113100" rIns="113100" bIns="113100" anchor="b" anchorCtr="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a:spLocks noGrp="1"/>
          </p:cNvSpPr>
          <p:nvPr>
            <p:ph type="body" idx="1"/>
          </p:nvPr>
        </p:nvSpPr>
        <p:spPr>
          <a:xfrm>
            <a:off x="342870" y="4763362"/>
            <a:ext cx="9372600" cy="1965600"/>
          </a:xfrm>
          <a:prstGeom prst="rect">
            <a:avLst/>
          </a:prstGeom>
        </p:spPr>
        <p:txBody>
          <a:bodyPr spcFirstLastPara="1" wrap="square" lIns="113100" tIns="113100" rIns="113100" bIns="113100" anchor="t" anchorCtr="0">
            <a:normAutofit/>
          </a:bodyPr>
          <a:lstStyle>
            <a:lvl1pPr marL="457200" lvl="0" indent="-368300" algn="ctr">
              <a:spcBef>
                <a:spcPts val="0"/>
              </a:spcBef>
              <a:spcAft>
                <a:spcPts val="0"/>
              </a:spcAft>
              <a:buSzPts val="2200"/>
              <a:buChar char="●"/>
              <a:defRPr/>
            </a:lvl1pPr>
            <a:lvl2pPr marL="914400" lvl="1" indent="-336550" algn="ctr">
              <a:spcBef>
                <a:spcPts val="0"/>
              </a:spcBef>
              <a:spcAft>
                <a:spcPts val="0"/>
              </a:spcAft>
              <a:buSzPts val="1700"/>
              <a:buChar char="○"/>
              <a:defRPr/>
            </a:lvl2pPr>
            <a:lvl3pPr marL="1371600" lvl="2" indent="-336550" algn="ctr">
              <a:spcBef>
                <a:spcPts val="0"/>
              </a:spcBef>
              <a:spcAft>
                <a:spcPts val="0"/>
              </a:spcAft>
              <a:buSzPts val="1700"/>
              <a:buChar char="■"/>
              <a:defRPr/>
            </a:lvl3pPr>
            <a:lvl4pPr marL="1828800" lvl="3" indent="-336550" algn="ctr">
              <a:spcBef>
                <a:spcPts val="0"/>
              </a:spcBef>
              <a:spcAft>
                <a:spcPts val="0"/>
              </a:spcAft>
              <a:buSzPts val="1700"/>
              <a:buChar char="●"/>
              <a:defRPr/>
            </a:lvl4pPr>
            <a:lvl5pPr marL="2286000" lvl="4" indent="-336550" algn="ctr">
              <a:spcBef>
                <a:spcPts val="0"/>
              </a:spcBef>
              <a:spcAft>
                <a:spcPts val="0"/>
              </a:spcAft>
              <a:buSzPts val="1700"/>
              <a:buChar char="○"/>
              <a:defRPr/>
            </a:lvl5pPr>
            <a:lvl6pPr marL="2743200" lvl="5" indent="-336550" algn="ctr">
              <a:spcBef>
                <a:spcPts val="0"/>
              </a:spcBef>
              <a:spcAft>
                <a:spcPts val="0"/>
              </a:spcAft>
              <a:buSzPts val="1700"/>
              <a:buChar char="■"/>
              <a:defRPr/>
            </a:lvl6pPr>
            <a:lvl7pPr marL="3200400" lvl="6" indent="-336550" algn="ctr">
              <a:spcBef>
                <a:spcPts val="0"/>
              </a:spcBef>
              <a:spcAft>
                <a:spcPts val="0"/>
              </a:spcAft>
              <a:buSzPts val="1700"/>
              <a:buChar char="●"/>
              <a:defRPr/>
            </a:lvl7pPr>
            <a:lvl8pPr marL="3657600" lvl="7" indent="-336550" algn="ctr">
              <a:spcBef>
                <a:spcPts val="0"/>
              </a:spcBef>
              <a:spcAft>
                <a:spcPts val="0"/>
              </a:spcAft>
              <a:buSzPts val="1700"/>
              <a:buChar char="○"/>
              <a:defRPr/>
            </a:lvl8pPr>
            <a:lvl9pPr marL="4114800" lvl="8" indent="-336550" algn="ctr">
              <a:spcBef>
                <a:spcPts val="0"/>
              </a:spcBef>
              <a:spcAft>
                <a:spcPts val="0"/>
              </a:spcAft>
              <a:buSzPts val="1700"/>
              <a:buChar char="■"/>
              <a:defRPr/>
            </a:lvl9pPr>
          </a:lstStyle>
          <a:p>
            <a:endParaRPr/>
          </a:p>
        </p:txBody>
      </p:sp>
      <p:sp>
        <p:nvSpPr>
          <p:cNvPr id="47" name="Google Shape;47;p11"/>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42870" y="3250173"/>
            <a:ext cx="9372600" cy="1272000"/>
          </a:xfrm>
          <a:prstGeom prst="rect">
            <a:avLst/>
          </a:prstGeom>
        </p:spPr>
        <p:txBody>
          <a:bodyPr spcFirstLastPara="1" wrap="square" lIns="113100" tIns="113100" rIns="113100" bIns="113100" anchor="ctr" anchorCtr="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a:endParaRPr/>
          </a:p>
        </p:txBody>
      </p:sp>
      <p:sp>
        <p:nvSpPr>
          <p:cNvPr id="15" name="Google Shape;15;p3"/>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42870" y="672482"/>
            <a:ext cx="9372600" cy="865500"/>
          </a:xfrm>
          <a:prstGeom prst="rect">
            <a:avLst/>
          </a:prstGeom>
        </p:spPr>
        <p:txBody>
          <a:bodyPr spcFirstLastPara="1" wrap="square" lIns="113100" tIns="113100" rIns="113100" bIns="113100" anchor="t" anchorCtr="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18" name="Google Shape;18;p4"/>
          <p:cNvSpPr txBox="1">
            <a:spLocks noGrp="1"/>
          </p:cNvSpPr>
          <p:nvPr>
            <p:ph type="body" idx="1"/>
          </p:nvPr>
        </p:nvSpPr>
        <p:spPr>
          <a:xfrm>
            <a:off x="342870" y="1741518"/>
            <a:ext cx="9372600" cy="5162700"/>
          </a:xfrm>
          <a:prstGeom prst="rect">
            <a:avLst/>
          </a:prstGeom>
        </p:spPr>
        <p:txBody>
          <a:bodyPr spcFirstLastPara="1" wrap="square" lIns="113100" tIns="113100" rIns="113100" bIns="113100" anchor="t" anchorCtr="0">
            <a:normAutofit/>
          </a:bodyPr>
          <a:lstStyle>
            <a:lvl1pPr marL="457200" lvl="0" indent="-368300">
              <a:spcBef>
                <a:spcPts val="0"/>
              </a:spcBef>
              <a:spcAft>
                <a:spcPts val="0"/>
              </a:spcAft>
              <a:buSzPts val="2200"/>
              <a:buChar char="●"/>
              <a:defRPr/>
            </a:lvl1pPr>
            <a:lvl2pPr marL="914400" lvl="1" indent="-336550">
              <a:spcBef>
                <a:spcPts val="0"/>
              </a:spcBef>
              <a:spcAft>
                <a:spcPts val="0"/>
              </a:spcAft>
              <a:buSzPts val="1700"/>
              <a:buChar char="○"/>
              <a:defRPr/>
            </a:lvl2pPr>
            <a:lvl3pPr marL="1371600" lvl="2" indent="-336550">
              <a:spcBef>
                <a:spcPts val="0"/>
              </a:spcBef>
              <a:spcAft>
                <a:spcPts val="0"/>
              </a:spcAft>
              <a:buSzPts val="1700"/>
              <a:buChar char="■"/>
              <a:defRPr/>
            </a:lvl3pPr>
            <a:lvl4pPr marL="1828800" lvl="3" indent="-336550">
              <a:spcBef>
                <a:spcPts val="0"/>
              </a:spcBef>
              <a:spcAft>
                <a:spcPts val="0"/>
              </a:spcAft>
              <a:buSzPts val="1700"/>
              <a:buChar char="●"/>
              <a:defRPr/>
            </a:lvl4pPr>
            <a:lvl5pPr marL="2286000" lvl="4" indent="-336550">
              <a:spcBef>
                <a:spcPts val="0"/>
              </a:spcBef>
              <a:spcAft>
                <a:spcPts val="0"/>
              </a:spcAft>
              <a:buSzPts val="1700"/>
              <a:buChar char="○"/>
              <a:defRPr/>
            </a:lvl5pPr>
            <a:lvl6pPr marL="2743200" lvl="5" indent="-336550">
              <a:spcBef>
                <a:spcPts val="0"/>
              </a:spcBef>
              <a:spcAft>
                <a:spcPts val="0"/>
              </a:spcAft>
              <a:buSzPts val="1700"/>
              <a:buChar char="■"/>
              <a:defRPr/>
            </a:lvl6pPr>
            <a:lvl7pPr marL="3200400" lvl="6" indent="-336550">
              <a:spcBef>
                <a:spcPts val="0"/>
              </a:spcBef>
              <a:spcAft>
                <a:spcPts val="0"/>
              </a:spcAft>
              <a:buSzPts val="1700"/>
              <a:buChar char="●"/>
              <a:defRPr/>
            </a:lvl7pPr>
            <a:lvl8pPr marL="3657600" lvl="7" indent="-336550">
              <a:spcBef>
                <a:spcPts val="0"/>
              </a:spcBef>
              <a:spcAft>
                <a:spcPts val="0"/>
              </a:spcAft>
              <a:buSzPts val="1700"/>
              <a:buChar char="○"/>
              <a:defRPr/>
            </a:lvl8pPr>
            <a:lvl9pPr marL="4114800" lvl="8" indent="-336550">
              <a:spcBef>
                <a:spcPts val="0"/>
              </a:spcBef>
              <a:spcAft>
                <a:spcPts val="0"/>
              </a:spcAft>
              <a:buSzPts val="1700"/>
              <a:buChar char="■"/>
              <a:defRPr/>
            </a:lvl9pPr>
          </a:lstStyle>
          <a:p>
            <a:endParaRPr/>
          </a:p>
        </p:txBody>
      </p:sp>
      <p:sp>
        <p:nvSpPr>
          <p:cNvPr id="19" name="Google Shape;19;p4"/>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42870" y="672482"/>
            <a:ext cx="9372600" cy="865500"/>
          </a:xfrm>
          <a:prstGeom prst="rect">
            <a:avLst/>
          </a:prstGeom>
        </p:spPr>
        <p:txBody>
          <a:bodyPr spcFirstLastPara="1" wrap="square" lIns="113100" tIns="113100" rIns="113100" bIns="113100" anchor="t" anchorCtr="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22" name="Google Shape;22;p5"/>
          <p:cNvSpPr txBox="1">
            <a:spLocks noGrp="1"/>
          </p:cNvSpPr>
          <p:nvPr>
            <p:ph type="body" idx="1"/>
          </p:nvPr>
        </p:nvSpPr>
        <p:spPr>
          <a:xfrm>
            <a:off x="342870" y="1741518"/>
            <a:ext cx="4399800" cy="5162700"/>
          </a:xfrm>
          <a:prstGeom prst="rect">
            <a:avLst/>
          </a:prstGeom>
        </p:spPr>
        <p:txBody>
          <a:bodyPr spcFirstLastPara="1" wrap="square" lIns="113100" tIns="113100" rIns="113100" bIns="113100" anchor="t" anchorCtr="0">
            <a:normAutofit/>
          </a:bodyPr>
          <a:lstStyle>
            <a:lvl1pPr marL="457200" lvl="0" indent="-336550">
              <a:spcBef>
                <a:spcPts val="0"/>
              </a:spcBef>
              <a:spcAft>
                <a:spcPts val="0"/>
              </a:spcAft>
              <a:buSzPts val="1700"/>
              <a:buChar char="●"/>
              <a:defRPr sz="1700"/>
            </a:lvl1pPr>
            <a:lvl2pPr marL="914400" lvl="1" indent="-323850">
              <a:spcBef>
                <a:spcPts val="0"/>
              </a:spcBef>
              <a:spcAft>
                <a:spcPts val="0"/>
              </a:spcAft>
              <a:buSzPts val="1500"/>
              <a:buChar char="○"/>
              <a:defRPr sz="1500"/>
            </a:lvl2pPr>
            <a:lvl3pPr marL="1371600" lvl="2" indent="-323850">
              <a:spcBef>
                <a:spcPts val="0"/>
              </a:spcBef>
              <a:spcAft>
                <a:spcPts val="0"/>
              </a:spcAft>
              <a:buSzPts val="1500"/>
              <a:buChar char="■"/>
              <a:defRPr sz="1500"/>
            </a:lvl3pPr>
            <a:lvl4pPr marL="1828800" lvl="3" indent="-323850">
              <a:spcBef>
                <a:spcPts val="0"/>
              </a:spcBef>
              <a:spcAft>
                <a:spcPts val="0"/>
              </a:spcAft>
              <a:buSzPts val="1500"/>
              <a:buChar char="●"/>
              <a:defRPr sz="1500"/>
            </a:lvl4pPr>
            <a:lvl5pPr marL="2286000" lvl="4" indent="-323850">
              <a:spcBef>
                <a:spcPts val="0"/>
              </a:spcBef>
              <a:spcAft>
                <a:spcPts val="0"/>
              </a:spcAft>
              <a:buSzPts val="1500"/>
              <a:buChar char="○"/>
              <a:defRPr sz="1500"/>
            </a:lvl5pPr>
            <a:lvl6pPr marL="2743200" lvl="5" indent="-323850">
              <a:spcBef>
                <a:spcPts val="0"/>
              </a:spcBef>
              <a:spcAft>
                <a:spcPts val="0"/>
              </a:spcAft>
              <a:buSzPts val="1500"/>
              <a:buChar char="■"/>
              <a:defRPr sz="1500"/>
            </a:lvl6pPr>
            <a:lvl7pPr marL="3200400" lvl="6" indent="-323850">
              <a:spcBef>
                <a:spcPts val="0"/>
              </a:spcBef>
              <a:spcAft>
                <a:spcPts val="0"/>
              </a:spcAft>
              <a:buSzPts val="1500"/>
              <a:buChar char="●"/>
              <a:defRPr sz="1500"/>
            </a:lvl7pPr>
            <a:lvl8pPr marL="3657600" lvl="7" indent="-323850">
              <a:spcBef>
                <a:spcPts val="0"/>
              </a:spcBef>
              <a:spcAft>
                <a:spcPts val="0"/>
              </a:spcAft>
              <a:buSzPts val="1500"/>
              <a:buChar char="○"/>
              <a:defRPr sz="1500"/>
            </a:lvl8pPr>
            <a:lvl9pPr marL="4114800" lvl="8" indent="-323850">
              <a:spcBef>
                <a:spcPts val="0"/>
              </a:spcBef>
              <a:spcAft>
                <a:spcPts val="0"/>
              </a:spcAft>
              <a:buSzPts val="1500"/>
              <a:buChar char="■"/>
              <a:defRPr sz="1500"/>
            </a:lvl9pPr>
          </a:lstStyle>
          <a:p>
            <a:endParaRPr/>
          </a:p>
        </p:txBody>
      </p:sp>
      <p:sp>
        <p:nvSpPr>
          <p:cNvPr id="23" name="Google Shape;23;p5"/>
          <p:cNvSpPr txBox="1">
            <a:spLocks noGrp="1"/>
          </p:cNvSpPr>
          <p:nvPr>
            <p:ph type="body" idx="2"/>
          </p:nvPr>
        </p:nvSpPr>
        <p:spPr>
          <a:xfrm>
            <a:off x="5315640" y="1741518"/>
            <a:ext cx="4399800" cy="5162700"/>
          </a:xfrm>
          <a:prstGeom prst="rect">
            <a:avLst/>
          </a:prstGeom>
        </p:spPr>
        <p:txBody>
          <a:bodyPr spcFirstLastPara="1" wrap="square" lIns="113100" tIns="113100" rIns="113100" bIns="113100" anchor="t" anchorCtr="0">
            <a:normAutofit/>
          </a:bodyPr>
          <a:lstStyle>
            <a:lvl1pPr marL="457200" lvl="0" indent="-336550">
              <a:spcBef>
                <a:spcPts val="0"/>
              </a:spcBef>
              <a:spcAft>
                <a:spcPts val="0"/>
              </a:spcAft>
              <a:buSzPts val="1700"/>
              <a:buChar char="●"/>
              <a:defRPr sz="1700"/>
            </a:lvl1pPr>
            <a:lvl2pPr marL="914400" lvl="1" indent="-323850">
              <a:spcBef>
                <a:spcPts val="0"/>
              </a:spcBef>
              <a:spcAft>
                <a:spcPts val="0"/>
              </a:spcAft>
              <a:buSzPts val="1500"/>
              <a:buChar char="○"/>
              <a:defRPr sz="1500"/>
            </a:lvl2pPr>
            <a:lvl3pPr marL="1371600" lvl="2" indent="-323850">
              <a:spcBef>
                <a:spcPts val="0"/>
              </a:spcBef>
              <a:spcAft>
                <a:spcPts val="0"/>
              </a:spcAft>
              <a:buSzPts val="1500"/>
              <a:buChar char="■"/>
              <a:defRPr sz="1500"/>
            </a:lvl3pPr>
            <a:lvl4pPr marL="1828800" lvl="3" indent="-323850">
              <a:spcBef>
                <a:spcPts val="0"/>
              </a:spcBef>
              <a:spcAft>
                <a:spcPts val="0"/>
              </a:spcAft>
              <a:buSzPts val="1500"/>
              <a:buChar char="●"/>
              <a:defRPr sz="1500"/>
            </a:lvl4pPr>
            <a:lvl5pPr marL="2286000" lvl="4" indent="-323850">
              <a:spcBef>
                <a:spcPts val="0"/>
              </a:spcBef>
              <a:spcAft>
                <a:spcPts val="0"/>
              </a:spcAft>
              <a:buSzPts val="1500"/>
              <a:buChar char="○"/>
              <a:defRPr sz="1500"/>
            </a:lvl5pPr>
            <a:lvl6pPr marL="2743200" lvl="5" indent="-323850">
              <a:spcBef>
                <a:spcPts val="0"/>
              </a:spcBef>
              <a:spcAft>
                <a:spcPts val="0"/>
              </a:spcAft>
              <a:buSzPts val="1500"/>
              <a:buChar char="■"/>
              <a:defRPr sz="1500"/>
            </a:lvl6pPr>
            <a:lvl7pPr marL="3200400" lvl="6" indent="-323850">
              <a:spcBef>
                <a:spcPts val="0"/>
              </a:spcBef>
              <a:spcAft>
                <a:spcPts val="0"/>
              </a:spcAft>
              <a:buSzPts val="1500"/>
              <a:buChar char="●"/>
              <a:defRPr sz="1500"/>
            </a:lvl7pPr>
            <a:lvl8pPr marL="3657600" lvl="7" indent="-323850">
              <a:spcBef>
                <a:spcPts val="0"/>
              </a:spcBef>
              <a:spcAft>
                <a:spcPts val="0"/>
              </a:spcAft>
              <a:buSzPts val="1500"/>
              <a:buChar char="○"/>
              <a:defRPr sz="1500"/>
            </a:lvl8pPr>
            <a:lvl9pPr marL="4114800" lvl="8" indent="-323850">
              <a:spcBef>
                <a:spcPts val="0"/>
              </a:spcBef>
              <a:spcAft>
                <a:spcPts val="0"/>
              </a:spcAft>
              <a:buSzPts val="1500"/>
              <a:buChar char="■"/>
              <a:defRPr sz="1500"/>
            </a:lvl9pPr>
          </a:lstStyle>
          <a:p>
            <a:endParaRPr/>
          </a:p>
        </p:txBody>
      </p:sp>
      <p:sp>
        <p:nvSpPr>
          <p:cNvPr id="24" name="Google Shape;24;p5"/>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42870" y="672482"/>
            <a:ext cx="9372600" cy="865500"/>
          </a:xfrm>
          <a:prstGeom prst="rect">
            <a:avLst/>
          </a:prstGeom>
        </p:spPr>
        <p:txBody>
          <a:bodyPr spcFirstLastPara="1" wrap="square" lIns="113100" tIns="113100" rIns="113100" bIns="113100" anchor="t" anchorCtr="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27" name="Google Shape;27;p6"/>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42870" y="839573"/>
            <a:ext cx="3088800" cy="1141800"/>
          </a:xfrm>
          <a:prstGeom prst="rect">
            <a:avLst/>
          </a:prstGeom>
        </p:spPr>
        <p:txBody>
          <a:bodyPr spcFirstLastPara="1" wrap="square" lIns="113100" tIns="113100" rIns="113100" bIns="113100" anchor="b"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0" name="Google Shape;30;p7"/>
          <p:cNvSpPr txBox="1">
            <a:spLocks noGrp="1"/>
          </p:cNvSpPr>
          <p:nvPr>
            <p:ph type="body" idx="1"/>
          </p:nvPr>
        </p:nvSpPr>
        <p:spPr>
          <a:xfrm>
            <a:off x="342870" y="2099840"/>
            <a:ext cx="3088800" cy="4804500"/>
          </a:xfrm>
          <a:prstGeom prst="rect">
            <a:avLst/>
          </a:prstGeom>
        </p:spPr>
        <p:txBody>
          <a:bodyPr spcFirstLastPara="1" wrap="square" lIns="113100" tIns="113100" rIns="113100" bIns="113100" anchor="t" anchorCtr="0">
            <a:normAutofit/>
          </a:bodyPr>
          <a:lstStyle>
            <a:lvl1pPr marL="457200" lvl="0" indent="-323850">
              <a:spcBef>
                <a:spcPts val="0"/>
              </a:spcBef>
              <a:spcAft>
                <a:spcPts val="0"/>
              </a:spcAft>
              <a:buSzPts val="1500"/>
              <a:buChar char="●"/>
              <a:defRPr sz="1500"/>
            </a:lvl1pPr>
            <a:lvl2pPr marL="914400" lvl="1" indent="-323850">
              <a:spcBef>
                <a:spcPts val="0"/>
              </a:spcBef>
              <a:spcAft>
                <a:spcPts val="0"/>
              </a:spcAft>
              <a:buSzPts val="1500"/>
              <a:buChar char="○"/>
              <a:defRPr sz="1500"/>
            </a:lvl2pPr>
            <a:lvl3pPr marL="1371600" lvl="2" indent="-323850">
              <a:spcBef>
                <a:spcPts val="0"/>
              </a:spcBef>
              <a:spcAft>
                <a:spcPts val="0"/>
              </a:spcAft>
              <a:buSzPts val="1500"/>
              <a:buChar char="■"/>
              <a:defRPr sz="1500"/>
            </a:lvl3pPr>
            <a:lvl4pPr marL="1828800" lvl="3" indent="-323850">
              <a:spcBef>
                <a:spcPts val="0"/>
              </a:spcBef>
              <a:spcAft>
                <a:spcPts val="0"/>
              </a:spcAft>
              <a:buSzPts val="1500"/>
              <a:buChar char="●"/>
              <a:defRPr sz="1500"/>
            </a:lvl4pPr>
            <a:lvl5pPr marL="2286000" lvl="4" indent="-323850">
              <a:spcBef>
                <a:spcPts val="0"/>
              </a:spcBef>
              <a:spcAft>
                <a:spcPts val="0"/>
              </a:spcAft>
              <a:buSzPts val="1500"/>
              <a:buChar char="○"/>
              <a:defRPr sz="1500"/>
            </a:lvl5pPr>
            <a:lvl6pPr marL="2743200" lvl="5" indent="-323850">
              <a:spcBef>
                <a:spcPts val="0"/>
              </a:spcBef>
              <a:spcAft>
                <a:spcPts val="0"/>
              </a:spcAft>
              <a:buSzPts val="1500"/>
              <a:buChar char="■"/>
              <a:defRPr sz="1500"/>
            </a:lvl6pPr>
            <a:lvl7pPr marL="3200400" lvl="6" indent="-323850">
              <a:spcBef>
                <a:spcPts val="0"/>
              </a:spcBef>
              <a:spcAft>
                <a:spcPts val="0"/>
              </a:spcAft>
              <a:buSzPts val="1500"/>
              <a:buChar char="●"/>
              <a:defRPr sz="1500"/>
            </a:lvl7pPr>
            <a:lvl8pPr marL="3657600" lvl="7" indent="-323850">
              <a:spcBef>
                <a:spcPts val="0"/>
              </a:spcBef>
              <a:spcAft>
                <a:spcPts val="0"/>
              </a:spcAft>
              <a:buSzPts val="1500"/>
              <a:buChar char="○"/>
              <a:defRPr sz="1500"/>
            </a:lvl8pPr>
            <a:lvl9pPr marL="4114800" lvl="8" indent="-323850">
              <a:spcBef>
                <a:spcPts val="0"/>
              </a:spcBef>
              <a:spcAft>
                <a:spcPts val="0"/>
              </a:spcAft>
              <a:buSzPts val="1500"/>
              <a:buChar char="■"/>
              <a:defRPr sz="1500"/>
            </a:lvl9pPr>
          </a:lstStyle>
          <a:p>
            <a:endParaRPr/>
          </a:p>
        </p:txBody>
      </p:sp>
      <p:sp>
        <p:nvSpPr>
          <p:cNvPr id="31" name="Google Shape;31;p7"/>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39275" y="680227"/>
            <a:ext cx="7004700" cy="6181800"/>
          </a:xfrm>
          <a:prstGeom prst="rect">
            <a:avLst/>
          </a:prstGeom>
        </p:spPr>
        <p:txBody>
          <a:bodyPr spcFirstLastPara="1" wrap="square" lIns="113100" tIns="113100" rIns="113100" bIns="113100" anchor="ctr" anchorCtr="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a:endParaRPr/>
          </a:p>
        </p:txBody>
      </p:sp>
      <p:sp>
        <p:nvSpPr>
          <p:cNvPr id="34" name="Google Shape;34;p8"/>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92050" y="1863464"/>
            <a:ext cx="4449600" cy="2239800"/>
          </a:xfrm>
          <a:prstGeom prst="rect">
            <a:avLst/>
          </a:prstGeom>
        </p:spPr>
        <p:txBody>
          <a:bodyPr spcFirstLastPara="1" wrap="square" lIns="113100" tIns="113100" rIns="113100" bIns="113100"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8" name="Google Shape;38;p9"/>
          <p:cNvSpPr txBox="1">
            <a:spLocks noGrp="1"/>
          </p:cNvSpPr>
          <p:nvPr>
            <p:ph type="subTitle" idx="1"/>
          </p:nvPr>
        </p:nvSpPr>
        <p:spPr>
          <a:xfrm>
            <a:off x="292050" y="4235758"/>
            <a:ext cx="4449600" cy="1866300"/>
          </a:xfrm>
          <a:prstGeom prst="rect">
            <a:avLst/>
          </a:prstGeom>
        </p:spPr>
        <p:txBody>
          <a:bodyPr spcFirstLastPara="1" wrap="square" lIns="113100" tIns="113100" rIns="113100" bIns="113100" anchor="t" anchorCtr="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a:endParaRPr/>
          </a:p>
        </p:txBody>
      </p:sp>
      <p:sp>
        <p:nvSpPr>
          <p:cNvPr id="39" name="Google Shape;39;p9"/>
          <p:cNvSpPr txBox="1">
            <a:spLocks noGrp="1"/>
          </p:cNvSpPr>
          <p:nvPr>
            <p:ph type="body" idx="2"/>
          </p:nvPr>
        </p:nvSpPr>
        <p:spPr>
          <a:xfrm>
            <a:off x="5433450" y="1094158"/>
            <a:ext cx="4220700" cy="5583600"/>
          </a:xfrm>
          <a:prstGeom prst="rect">
            <a:avLst/>
          </a:prstGeom>
        </p:spPr>
        <p:txBody>
          <a:bodyPr spcFirstLastPara="1" wrap="square" lIns="113100" tIns="113100" rIns="113100" bIns="113100" anchor="ctr" anchorCtr="0">
            <a:normAutofit/>
          </a:bodyPr>
          <a:lstStyle>
            <a:lvl1pPr marL="457200" lvl="0" indent="-368300">
              <a:spcBef>
                <a:spcPts val="0"/>
              </a:spcBef>
              <a:spcAft>
                <a:spcPts val="0"/>
              </a:spcAft>
              <a:buSzPts val="2200"/>
              <a:buChar char="●"/>
              <a:defRPr/>
            </a:lvl1pPr>
            <a:lvl2pPr marL="914400" lvl="1" indent="-336550">
              <a:spcBef>
                <a:spcPts val="0"/>
              </a:spcBef>
              <a:spcAft>
                <a:spcPts val="0"/>
              </a:spcAft>
              <a:buSzPts val="1700"/>
              <a:buChar char="○"/>
              <a:defRPr/>
            </a:lvl2pPr>
            <a:lvl3pPr marL="1371600" lvl="2" indent="-336550">
              <a:spcBef>
                <a:spcPts val="0"/>
              </a:spcBef>
              <a:spcAft>
                <a:spcPts val="0"/>
              </a:spcAft>
              <a:buSzPts val="1700"/>
              <a:buChar char="■"/>
              <a:defRPr/>
            </a:lvl3pPr>
            <a:lvl4pPr marL="1828800" lvl="3" indent="-336550">
              <a:spcBef>
                <a:spcPts val="0"/>
              </a:spcBef>
              <a:spcAft>
                <a:spcPts val="0"/>
              </a:spcAft>
              <a:buSzPts val="1700"/>
              <a:buChar char="●"/>
              <a:defRPr/>
            </a:lvl4pPr>
            <a:lvl5pPr marL="2286000" lvl="4" indent="-336550">
              <a:spcBef>
                <a:spcPts val="0"/>
              </a:spcBef>
              <a:spcAft>
                <a:spcPts val="0"/>
              </a:spcAft>
              <a:buSzPts val="1700"/>
              <a:buChar char="○"/>
              <a:defRPr/>
            </a:lvl5pPr>
            <a:lvl6pPr marL="2743200" lvl="5" indent="-336550">
              <a:spcBef>
                <a:spcPts val="0"/>
              </a:spcBef>
              <a:spcAft>
                <a:spcPts val="0"/>
              </a:spcAft>
              <a:buSzPts val="1700"/>
              <a:buChar char="■"/>
              <a:defRPr/>
            </a:lvl6pPr>
            <a:lvl7pPr marL="3200400" lvl="6" indent="-336550">
              <a:spcBef>
                <a:spcPts val="0"/>
              </a:spcBef>
              <a:spcAft>
                <a:spcPts val="0"/>
              </a:spcAft>
              <a:buSzPts val="1700"/>
              <a:buChar char="●"/>
              <a:defRPr/>
            </a:lvl7pPr>
            <a:lvl8pPr marL="3657600" lvl="7" indent="-336550">
              <a:spcBef>
                <a:spcPts val="0"/>
              </a:spcBef>
              <a:spcAft>
                <a:spcPts val="0"/>
              </a:spcAft>
              <a:buSzPts val="1700"/>
              <a:buChar char="○"/>
              <a:defRPr/>
            </a:lvl8pPr>
            <a:lvl9pPr marL="4114800" lvl="8" indent="-336550">
              <a:spcBef>
                <a:spcPts val="0"/>
              </a:spcBef>
              <a:spcAft>
                <a:spcPts val="0"/>
              </a:spcAft>
              <a:buSzPts val="1700"/>
              <a:buChar char="■"/>
              <a:defRPr/>
            </a:lvl9pPr>
          </a:lstStyle>
          <a:p>
            <a:endParaRPr/>
          </a:p>
        </p:txBody>
      </p:sp>
      <p:sp>
        <p:nvSpPr>
          <p:cNvPr id="40" name="Google Shape;40;p9"/>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42870" y="6392869"/>
            <a:ext cx="6598800" cy="914400"/>
          </a:xfrm>
          <a:prstGeom prst="rect">
            <a:avLst/>
          </a:prstGeom>
        </p:spPr>
        <p:txBody>
          <a:bodyPr spcFirstLastPara="1" wrap="square" lIns="113100" tIns="113100" rIns="113100" bIns="113100" anchor="ctr" anchorCtr="0">
            <a:normAutofit/>
          </a:bodyPr>
          <a:lstStyle>
            <a:lvl1pPr marL="457200" lvl="0" indent="-228600">
              <a:lnSpc>
                <a:spcPct val="100000"/>
              </a:lnSpc>
              <a:spcBef>
                <a:spcPts val="0"/>
              </a:spcBef>
              <a:spcAft>
                <a:spcPts val="0"/>
              </a:spcAft>
              <a:buSzPts val="2200"/>
              <a:buNone/>
              <a:defRPr/>
            </a:lvl1pPr>
          </a:lstStyle>
          <a:p>
            <a:endParaRPr/>
          </a:p>
        </p:txBody>
      </p:sp>
      <p:sp>
        <p:nvSpPr>
          <p:cNvPr id="43" name="Google Shape;43;p10"/>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dpi="0" rotWithShape="1">
          <a:blip r:embed="rId13">
            <a:lum/>
          </a:blip>
          <a:srcRect/>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42870" y="672482"/>
            <a:ext cx="9372600" cy="865500"/>
          </a:xfrm>
          <a:prstGeom prst="rect">
            <a:avLst/>
          </a:prstGeom>
          <a:noFill/>
          <a:ln>
            <a:noFill/>
          </a:ln>
        </p:spPr>
        <p:txBody>
          <a:bodyPr spcFirstLastPara="1" wrap="square" lIns="113100" tIns="113100" rIns="113100" bIns="113100" anchor="t" anchorCtr="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a:endParaRPr/>
          </a:p>
        </p:txBody>
      </p:sp>
      <p:sp>
        <p:nvSpPr>
          <p:cNvPr id="7" name="Google Shape;7;p1"/>
          <p:cNvSpPr txBox="1">
            <a:spLocks noGrp="1"/>
          </p:cNvSpPr>
          <p:nvPr>
            <p:ph type="body" idx="1"/>
          </p:nvPr>
        </p:nvSpPr>
        <p:spPr>
          <a:xfrm>
            <a:off x="342870" y="1741518"/>
            <a:ext cx="9372600" cy="5162700"/>
          </a:xfrm>
          <a:prstGeom prst="rect">
            <a:avLst/>
          </a:prstGeom>
          <a:noFill/>
          <a:ln>
            <a:noFill/>
          </a:ln>
        </p:spPr>
        <p:txBody>
          <a:bodyPr spcFirstLastPara="1" wrap="square" lIns="113100" tIns="113100" rIns="113100" bIns="113100" anchor="t" anchorCtr="0">
            <a:normAutofit/>
          </a:bodyPr>
          <a:lstStyle>
            <a:lvl1pPr marL="457200" lvl="0" indent="-368300">
              <a:lnSpc>
                <a:spcPct val="115000"/>
              </a:lnSpc>
              <a:spcBef>
                <a:spcPts val="0"/>
              </a:spcBef>
              <a:spcAft>
                <a:spcPts val="0"/>
              </a:spcAft>
              <a:buClr>
                <a:schemeClr val="dk2"/>
              </a:buClr>
              <a:buSzPts val="2200"/>
              <a:buChar char="●"/>
              <a:defRPr sz="2200">
                <a:solidFill>
                  <a:schemeClr val="dk2"/>
                </a:solidFill>
              </a:defRPr>
            </a:lvl1pPr>
            <a:lvl2pPr marL="914400" lvl="1" indent="-336550">
              <a:lnSpc>
                <a:spcPct val="115000"/>
              </a:lnSpc>
              <a:spcBef>
                <a:spcPts val="0"/>
              </a:spcBef>
              <a:spcAft>
                <a:spcPts val="0"/>
              </a:spcAft>
              <a:buClr>
                <a:schemeClr val="dk2"/>
              </a:buClr>
              <a:buSzPts val="1700"/>
              <a:buChar char="○"/>
              <a:defRPr sz="1700">
                <a:solidFill>
                  <a:schemeClr val="dk2"/>
                </a:solidFill>
              </a:defRPr>
            </a:lvl2pPr>
            <a:lvl3pPr marL="1371600" lvl="2" indent="-336550">
              <a:lnSpc>
                <a:spcPct val="115000"/>
              </a:lnSpc>
              <a:spcBef>
                <a:spcPts val="0"/>
              </a:spcBef>
              <a:spcAft>
                <a:spcPts val="0"/>
              </a:spcAft>
              <a:buClr>
                <a:schemeClr val="dk2"/>
              </a:buClr>
              <a:buSzPts val="1700"/>
              <a:buChar char="■"/>
              <a:defRPr sz="1700">
                <a:solidFill>
                  <a:schemeClr val="dk2"/>
                </a:solidFill>
              </a:defRPr>
            </a:lvl3pPr>
            <a:lvl4pPr marL="1828800" lvl="3" indent="-336550">
              <a:lnSpc>
                <a:spcPct val="115000"/>
              </a:lnSpc>
              <a:spcBef>
                <a:spcPts val="0"/>
              </a:spcBef>
              <a:spcAft>
                <a:spcPts val="0"/>
              </a:spcAft>
              <a:buClr>
                <a:schemeClr val="dk2"/>
              </a:buClr>
              <a:buSzPts val="1700"/>
              <a:buChar char="●"/>
              <a:defRPr sz="1700">
                <a:solidFill>
                  <a:schemeClr val="dk2"/>
                </a:solidFill>
              </a:defRPr>
            </a:lvl4pPr>
            <a:lvl5pPr marL="2286000" lvl="4" indent="-336550">
              <a:lnSpc>
                <a:spcPct val="115000"/>
              </a:lnSpc>
              <a:spcBef>
                <a:spcPts val="0"/>
              </a:spcBef>
              <a:spcAft>
                <a:spcPts val="0"/>
              </a:spcAft>
              <a:buClr>
                <a:schemeClr val="dk2"/>
              </a:buClr>
              <a:buSzPts val="1700"/>
              <a:buChar char="○"/>
              <a:defRPr sz="1700">
                <a:solidFill>
                  <a:schemeClr val="dk2"/>
                </a:solidFill>
              </a:defRPr>
            </a:lvl5pPr>
            <a:lvl6pPr marL="2743200" lvl="5" indent="-336550">
              <a:lnSpc>
                <a:spcPct val="115000"/>
              </a:lnSpc>
              <a:spcBef>
                <a:spcPts val="0"/>
              </a:spcBef>
              <a:spcAft>
                <a:spcPts val="0"/>
              </a:spcAft>
              <a:buClr>
                <a:schemeClr val="dk2"/>
              </a:buClr>
              <a:buSzPts val="1700"/>
              <a:buChar char="■"/>
              <a:defRPr sz="1700">
                <a:solidFill>
                  <a:schemeClr val="dk2"/>
                </a:solidFill>
              </a:defRPr>
            </a:lvl6pPr>
            <a:lvl7pPr marL="3200400" lvl="6" indent="-336550">
              <a:lnSpc>
                <a:spcPct val="115000"/>
              </a:lnSpc>
              <a:spcBef>
                <a:spcPts val="0"/>
              </a:spcBef>
              <a:spcAft>
                <a:spcPts val="0"/>
              </a:spcAft>
              <a:buClr>
                <a:schemeClr val="dk2"/>
              </a:buClr>
              <a:buSzPts val="1700"/>
              <a:buChar char="●"/>
              <a:defRPr sz="1700">
                <a:solidFill>
                  <a:schemeClr val="dk2"/>
                </a:solidFill>
              </a:defRPr>
            </a:lvl7pPr>
            <a:lvl8pPr marL="3657600" lvl="7" indent="-336550">
              <a:lnSpc>
                <a:spcPct val="115000"/>
              </a:lnSpc>
              <a:spcBef>
                <a:spcPts val="0"/>
              </a:spcBef>
              <a:spcAft>
                <a:spcPts val="0"/>
              </a:spcAft>
              <a:buClr>
                <a:schemeClr val="dk2"/>
              </a:buClr>
              <a:buSzPts val="1700"/>
              <a:buChar char="○"/>
              <a:defRPr sz="1700">
                <a:solidFill>
                  <a:schemeClr val="dk2"/>
                </a:solidFill>
              </a:defRPr>
            </a:lvl8pPr>
            <a:lvl9pPr marL="4114800" lvl="8" indent="-336550">
              <a:lnSpc>
                <a:spcPct val="115000"/>
              </a:lnSpc>
              <a:spcBef>
                <a:spcPts val="0"/>
              </a:spcBef>
              <a:spcAft>
                <a:spcPts val="0"/>
              </a:spcAft>
              <a:buClr>
                <a:schemeClr val="dk2"/>
              </a:buClr>
              <a:buSzPts val="1700"/>
              <a:buChar char="■"/>
              <a:defRPr sz="1700">
                <a:solidFill>
                  <a:schemeClr val="dk2"/>
                </a:solidFill>
              </a:defRPr>
            </a:lvl9pPr>
          </a:lstStyle>
          <a:p>
            <a:endParaRPr/>
          </a:p>
        </p:txBody>
      </p:sp>
      <p:sp>
        <p:nvSpPr>
          <p:cNvPr id="8" name="Google Shape;8;p1"/>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healthfoodmomcom.files.wordpress.com/2021/03/nfth-foodgrouptrivia-nfth-foodgroupcluesanswer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972600" y="1983475"/>
            <a:ext cx="8113200" cy="502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300" b="1">
              <a:solidFill>
                <a:srgbClr val="000000"/>
              </a:solidFill>
            </a:endParaRPr>
          </a:p>
          <a:p>
            <a:pPr marL="0" lvl="0" indent="0" algn="l" rtl="0">
              <a:spcBef>
                <a:spcPts val="0"/>
              </a:spcBef>
              <a:spcAft>
                <a:spcPts val="0"/>
              </a:spcAft>
              <a:buNone/>
            </a:pPr>
            <a:r>
              <a:rPr lang="en" b="1">
                <a:solidFill>
                  <a:srgbClr val="000000"/>
                </a:solidFill>
              </a:rPr>
              <a:t>EQUIPMENT NEEDED:</a:t>
            </a:r>
            <a:endParaRPr b="1">
              <a:solidFill>
                <a:srgbClr val="000000"/>
              </a:solidFill>
            </a:endParaRPr>
          </a:p>
          <a:p>
            <a:pPr marL="457200" lvl="0" indent="-317500" algn="l" rtl="0">
              <a:spcBef>
                <a:spcPts val="0"/>
              </a:spcBef>
              <a:spcAft>
                <a:spcPts val="0"/>
              </a:spcAft>
              <a:buSzPts val="1400"/>
              <a:buChar char="●"/>
            </a:pPr>
            <a:r>
              <a:rPr lang="en">
                <a:solidFill>
                  <a:schemeClr val="dk1"/>
                </a:solidFill>
              </a:rPr>
              <a:t>None</a:t>
            </a:r>
            <a:endParaRPr>
              <a:solidFill>
                <a:srgbClr val="000000"/>
              </a:solidFill>
            </a:endParaRPr>
          </a:p>
          <a:p>
            <a:pPr marL="0" lvl="0" indent="0" algn="l" rtl="0">
              <a:spcBef>
                <a:spcPts val="0"/>
              </a:spcBef>
              <a:spcAft>
                <a:spcPts val="0"/>
              </a:spcAft>
              <a:buNone/>
            </a:pPr>
            <a:endParaRPr sz="300" b="1">
              <a:solidFill>
                <a:srgbClr val="000000"/>
              </a:solidFill>
            </a:endParaRPr>
          </a:p>
          <a:p>
            <a:pPr marL="0" lvl="0" indent="0" algn="l" rtl="0">
              <a:spcBef>
                <a:spcPts val="0"/>
              </a:spcBef>
              <a:spcAft>
                <a:spcPts val="0"/>
              </a:spcAft>
              <a:buNone/>
            </a:pPr>
            <a:endParaRPr b="1"/>
          </a:p>
          <a:p>
            <a:pPr marL="0" lvl="0" indent="0" algn="l" rtl="0">
              <a:spcBef>
                <a:spcPts val="0"/>
              </a:spcBef>
              <a:spcAft>
                <a:spcPts val="0"/>
              </a:spcAft>
              <a:buNone/>
            </a:pPr>
            <a:r>
              <a:rPr lang="en" b="1">
                <a:solidFill>
                  <a:srgbClr val="000000"/>
                </a:solidFill>
              </a:rPr>
              <a:t>ORGANIZE:</a:t>
            </a:r>
            <a:endParaRPr b="1">
              <a:solidFill>
                <a:srgbClr val="000000"/>
              </a:solidFill>
            </a:endParaRPr>
          </a:p>
          <a:p>
            <a:pPr marL="457200" lvl="0" indent="-317500" algn="l" rtl="0">
              <a:spcBef>
                <a:spcPts val="0"/>
              </a:spcBef>
              <a:spcAft>
                <a:spcPts val="0"/>
              </a:spcAft>
              <a:buClr>
                <a:srgbClr val="000000"/>
              </a:buClr>
              <a:buSzPts val="1400"/>
              <a:buChar char="●"/>
            </a:pPr>
            <a:r>
              <a:rPr lang="en" b="1">
                <a:solidFill>
                  <a:srgbClr val="000000"/>
                </a:solidFill>
              </a:rPr>
              <a:t>Space: </a:t>
            </a:r>
            <a:r>
              <a:rPr lang="en">
                <a:solidFill>
                  <a:schemeClr val="dk1"/>
                </a:solidFill>
              </a:rPr>
              <a:t>Divide activity area into 4 quadrants.</a:t>
            </a:r>
            <a:endParaRPr>
              <a:solidFill>
                <a:srgbClr val="000000"/>
              </a:solidFill>
            </a:endParaRPr>
          </a:p>
          <a:p>
            <a:pPr marL="457200" lvl="0" indent="-317500" algn="l" rtl="0">
              <a:spcBef>
                <a:spcPts val="0"/>
              </a:spcBef>
              <a:spcAft>
                <a:spcPts val="0"/>
              </a:spcAft>
              <a:buClr>
                <a:srgbClr val="000000"/>
              </a:buClr>
              <a:buSzPts val="1400"/>
              <a:buChar char="●"/>
            </a:pPr>
            <a:r>
              <a:rPr lang="en" b="1">
                <a:solidFill>
                  <a:srgbClr val="000000"/>
                </a:solidFill>
              </a:rPr>
              <a:t>Students:  </a:t>
            </a:r>
            <a:r>
              <a:rPr lang="en">
                <a:solidFill>
                  <a:schemeClr val="dk1"/>
                </a:solidFill>
              </a:rPr>
              <a:t>Divide space into 4 quadrants. Create 8 teams; 2 teams compete in each quadrant. Each team forms a small circle.</a:t>
            </a:r>
            <a:endParaRPr>
              <a:solidFill>
                <a:srgbClr val="000000"/>
              </a:solidFill>
            </a:endParaRPr>
          </a:p>
          <a:p>
            <a:pPr marL="0" lvl="0" indent="0" algn="l" rtl="0">
              <a:spcBef>
                <a:spcPts val="0"/>
              </a:spcBef>
              <a:spcAft>
                <a:spcPts val="0"/>
              </a:spcAft>
              <a:buNone/>
            </a:pPr>
            <a:endParaRPr b="1">
              <a:solidFill>
                <a:schemeClr val="dk1"/>
              </a:solidFill>
            </a:endParaRPr>
          </a:p>
          <a:p>
            <a:pPr marL="0" lvl="0" indent="0" algn="l" rtl="0">
              <a:spcBef>
                <a:spcPts val="0"/>
              </a:spcBef>
              <a:spcAft>
                <a:spcPts val="0"/>
              </a:spcAft>
              <a:buNone/>
            </a:pPr>
            <a:r>
              <a:rPr lang="en" b="1">
                <a:solidFill>
                  <a:schemeClr val="dk1"/>
                </a:solidFill>
              </a:rPr>
              <a:t>PROCEDURES:</a:t>
            </a:r>
            <a:endParaRPr b="1">
              <a:solidFill>
                <a:schemeClr val="dk1"/>
              </a:solidFill>
            </a:endParaRPr>
          </a:p>
          <a:p>
            <a:pPr marL="457200" lvl="0" indent="-317500" algn="l" rtl="0">
              <a:spcBef>
                <a:spcPts val="0"/>
              </a:spcBef>
              <a:spcAft>
                <a:spcPts val="0"/>
              </a:spcAft>
              <a:buClr>
                <a:schemeClr val="dk1"/>
              </a:buClr>
              <a:buSzPts val="1400"/>
              <a:buChar char="●"/>
            </a:pPr>
            <a:r>
              <a:rPr lang="en" b="1">
                <a:solidFill>
                  <a:schemeClr val="dk1"/>
                </a:solidFill>
              </a:rPr>
              <a:t>The Object: </a:t>
            </a:r>
            <a:r>
              <a:rPr lang="en">
                <a:solidFill>
                  <a:schemeClr val="dk1"/>
                </a:solidFill>
              </a:rPr>
              <a:t>Have the total number of fingers shown from all team members add up to 11.</a:t>
            </a:r>
            <a:endParaRPr>
              <a:solidFill>
                <a:schemeClr val="dk1"/>
              </a:solidFill>
            </a:endParaRPr>
          </a:p>
          <a:p>
            <a:pPr marL="457200" lvl="0" indent="-317500" algn="l" rtl="0">
              <a:spcBef>
                <a:spcPts val="0"/>
              </a:spcBef>
              <a:spcAft>
                <a:spcPts val="0"/>
              </a:spcAft>
              <a:buClr>
                <a:schemeClr val="dk1"/>
              </a:buClr>
              <a:buSzPts val="1400"/>
              <a:buChar char="●"/>
            </a:pPr>
            <a:r>
              <a:rPr lang="en" b="1">
                <a:solidFill>
                  <a:schemeClr val="dk1"/>
                </a:solidFill>
              </a:rPr>
              <a:t>The Process: </a:t>
            </a:r>
            <a:r>
              <a:rPr lang="en">
                <a:solidFill>
                  <a:schemeClr val="dk1"/>
                </a:solidFill>
              </a:rPr>
              <a:t>Team members place 1 hand behind their back. The team chants "1,2,3, show!" Everyone takes their hands from behind their backs and shows any number of fingers (1–5).  Add up the fingers from each student to get the group total. </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
                <a:solidFill>
                  <a:schemeClr val="dk1"/>
                </a:solidFill>
              </a:rPr>
              <a:t>If the sum adds up to 11 exactly, you have successfully completed this challenge. If the sum does not total 11, perform the task listed below and then repeat the process above.</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
                <a:solidFill>
                  <a:schemeClr val="dk1"/>
                </a:solidFill>
              </a:rPr>
              <a:t>Students cannot throw the same number with consecutive throws.</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
                <a:solidFill>
                  <a:schemeClr val="dk1"/>
                </a:solidFill>
              </a:rPr>
              <a:t>Exercises:</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1: 10 Jumping Jacks </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2: 10 Plank Shoulder Taps</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3: Downward Dog Pose for 10 Count</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4: Name 1 Fruit (No Repeats!) </a:t>
            </a:r>
            <a:endParaRPr>
              <a:solidFill>
                <a:schemeClr val="dk1"/>
              </a:solidFill>
            </a:endParaRPr>
          </a:p>
        </p:txBody>
      </p:sp>
      <p:sp>
        <p:nvSpPr>
          <p:cNvPr id="55" name="Google Shape;55;p13"/>
          <p:cNvSpPr txBox="1"/>
          <p:nvPr/>
        </p:nvSpPr>
        <p:spPr>
          <a:xfrm>
            <a:off x="2797950" y="745500"/>
            <a:ext cx="4462500" cy="923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800" b="1">
                <a:solidFill>
                  <a:schemeClr val="dk1"/>
                </a:solidFill>
              </a:rPr>
              <a:t>SHOOT 11</a:t>
            </a:r>
            <a:endParaRPr sz="4800" b="1">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p:nvPr/>
        </p:nvSpPr>
        <p:spPr>
          <a:xfrm>
            <a:off x="908700" y="2100175"/>
            <a:ext cx="8241000" cy="4748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300" b="1">
              <a:solidFill>
                <a:srgbClr val="000000"/>
              </a:solidFill>
            </a:endParaRPr>
          </a:p>
          <a:p>
            <a:pPr marL="0" lvl="0" indent="0" algn="l" rtl="0">
              <a:spcBef>
                <a:spcPts val="0"/>
              </a:spcBef>
              <a:spcAft>
                <a:spcPts val="0"/>
              </a:spcAft>
              <a:buNone/>
            </a:pPr>
            <a:r>
              <a:rPr lang="en" b="1">
                <a:solidFill>
                  <a:srgbClr val="000000"/>
                </a:solidFill>
              </a:rPr>
              <a:t>EQUIPMENT NEEDED:</a:t>
            </a:r>
            <a:endParaRPr b="1">
              <a:solidFill>
                <a:srgbClr val="000000"/>
              </a:solidFill>
            </a:endParaRPr>
          </a:p>
          <a:p>
            <a:pPr marL="457200" lvl="0" indent="-317500" algn="l" rtl="0">
              <a:spcBef>
                <a:spcPts val="0"/>
              </a:spcBef>
              <a:spcAft>
                <a:spcPts val="0"/>
              </a:spcAft>
              <a:buSzPts val="1400"/>
              <a:buChar char="●"/>
            </a:pPr>
            <a:r>
              <a:rPr lang="en">
                <a:solidFill>
                  <a:schemeClr val="dk1"/>
                </a:solidFill>
              </a:rPr>
              <a:t>1 bean bag per student</a:t>
            </a:r>
            <a:endParaRPr>
              <a:solidFill>
                <a:srgbClr val="000000"/>
              </a:solidFill>
            </a:endParaRPr>
          </a:p>
          <a:p>
            <a:pPr marL="0" lvl="0" indent="0" algn="l" rtl="0">
              <a:spcBef>
                <a:spcPts val="0"/>
              </a:spcBef>
              <a:spcAft>
                <a:spcPts val="0"/>
              </a:spcAft>
              <a:buNone/>
            </a:pPr>
            <a:endParaRPr sz="300" b="1">
              <a:solidFill>
                <a:srgbClr val="000000"/>
              </a:solidFill>
            </a:endParaRPr>
          </a:p>
          <a:p>
            <a:pPr marL="0" lvl="0" indent="0" algn="l" rtl="0">
              <a:spcBef>
                <a:spcPts val="0"/>
              </a:spcBef>
              <a:spcAft>
                <a:spcPts val="0"/>
              </a:spcAft>
              <a:buNone/>
            </a:pPr>
            <a:endParaRPr b="1"/>
          </a:p>
          <a:p>
            <a:pPr marL="0" lvl="0" indent="0" algn="l" rtl="0">
              <a:spcBef>
                <a:spcPts val="0"/>
              </a:spcBef>
              <a:spcAft>
                <a:spcPts val="0"/>
              </a:spcAft>
              <a:buNone/>
            </a:pPr>
            <a:r>
              <a:rPr lang="en" b="1">
                <a:solidFill>
                  <a:srgbClr val="000000"/>
                </a:solidFill>
              </a:rPr>
              <a:t>ORGANIZE:</a:t>
            </a:r>
            <a:endParaRPr b="1">
              <a:solidFill>
                <a:srgbClr val="000000"/>
              </a:solidFill>
            </a:endParaRPr>
          </a:p>
          <a:p>
            <a:pPr marL="457200" lvl="0" indent="-317500" algn="l" rtl="0">
              <a:spcBef>
                <a:spcPts val="0"/>
              </a:spcBef>
              <a:spcAft>
                <a:spcPts val="0"/>
              </a:spcAft>
              <a:buClr>
                <a:srgbClr val="000000"/>
              </a:buClr>
              <a:buSzPts val="1400"/>
              <a:buChar char="●"/>
            </a:pPr>
            <a:r>
              <a:rPr lang="en" b="1">
                <a:solidFill>
                  <a:srgbClr val="000000"/>
                </a:solidFill>
              </a:rPr>
              <a:t>Space: </a:t>
            </a:r>
            <a:r>
              <a:rPr lang="en">
                <a:solidFill>
                  <a:schemeClr val="dk1"/>
                </a:solidFill>
              </a:rPr>
              <a:t>Divide space into 4 quadrants. Create 8 teams; 2 teams compete in each quadrant.</a:t>
            </a:r>
            <a:endParaRPr>
              <a:solidFill>
                <a:srgbClr val="000000"/>
              </a:solidFill>
            </a:endParaRPr>
          </a:p>
          <a:p>
            <a:pPr marL="457200" lvl="0" indent="-317500" algn="l" rtl="0">
              <a:spcBef>
                <a:spcPts val="0"/>
              </a:spcBef>
              <a:spcAft>
                <a:spcPts val="0"/>
              </a:spcAft>
              <a:buClr>
                <a:srgbClr val="000000"/>
              </a:buClr>
              <a:buSzPts val="1400"/>
              <a:buChar char="●"/>
            </a:pPr>
            <a:r>
              <a:rPr lang="en" b="1">
                <a:solidFill>
                  <a:srgbClr val="000000"/>
                </a:solidFill>
              </a:rPr>
              <a:t>Students:  </a:t>
            </a:r>
            <a:r>
              <a:rPr lang="en">
                <a:solidFill>
                  <a:schemeClr val="dk1"/>
                </a:solidFill>
              </a:rPr>
              <a:t>Each team forms a circle.</a:t>
            </a:r>
            <a:endParaRPr>
              <a:solidFill>
                <a:srgbClr val="000000"/>
              </a:solidFill>
            </a:endParaRPr>
          </a:p>
          <a:p>
            <a:pPr marL="0" lvl="0" indent="0" algn="l" rtl="0">
              <a:spcBef>
                <a:spcPts val="0"/>
              </a:spcBef>
              <a:spcAft>
                <a:spcPts val="0"/>
              </a:spcAft>
              <a:buNone/>
            </a:pPr>
            <a:endParaRPr b="1">
              <a:solidFill>
                <a:schemeClr val="dk1"/>
              </a:solidFill>
            </a:endParaRPr>
          </a:p>
          <a:p>
            <a:pPr marL="0" lvl="0" indent="0" algn="l" rtl="0">
              <a:spcBef>
                <a:spcPts val="0"/>
              </a:spcBef>
              <a:spcAft>
                <a:spcPts val="0"/>
              </a:spcAft>
              <a:buNone/>
            </a:pPr>
            <a:r>
              <a:rPr lang="en" b="1">
                <a:solidFill>
                  <a:schemeClr val="dk1"/>
                </a:solidFill>
              </a:rPr>
              <a:t>PROCEDURES:</a:t>
            </a:r>
            <a:endParaRPr b="1">
              <a:solidFill>
                <a:schemeClr val="dk1"/>
              </a:solidFill>
            </a:endParaRPr>
          </a:p>
          <a:p>
            <a:pPr marL="457200" lvl="0" indent="-317500" algn="l" rtl="0">
              <a:spcBef>
                <a:spcPts val="0"/>
              </a:spcBef>
              <a:spcAft>
                <a:spcPts val="0"/>
              </a:spcAft>
              <a:buClr>
                <a:schemeClr val="dk1"/>
              </a:buClr>
              <a:buSzPts val="1400"/>
              <a:buChar char="●"/>
            </a:pPr>
            <a:r>
              <a:rPr lang="en" b="1">
                <a:solidFill>
                  <a:schemeClr val="dk1"/>
                </a:solidFill>
              </a:rPr>
              <a:t>The Object: </a:t>
            </a:r>
            <a:r>
              <a:rPr lang="en">
                <a:solidFill>
                  <a:schemeClr val="dk1"/>
                </a:solidFill>
              </a:rPr>
              <a:t>To score point by having each member of the team catch a bean bag tossed from another teammate.</a:t>
            </a:r>
            <a:endParaRPr>
              <a:solidFill>
                <a:schemeClr val="dk1"/>
              </a:solidFill>
            </a:endParaRPr>
          </a:p>
          <a:p>
            <a:pPr marL="457200" lvl="0" indent="-317500" algn="l" rtl="0">
              <a:spcBef>
                <a:spcPts val="0"/>
              </a:spcBef>
              <a:spcAft>
                <a:spcPts val="0"/>
              </a:spcAft>
              <a:buClr>
                <a:schemeClr val="dk1"/>
              </a:buClr>
              <a:buSzPts val="1400"/>
              <a:buChar char="●"/>
            </a:pPr>
            <a:r>
              <a:rPr lang="en" b="1">
                <a:solidFill>
                  <a:schemeClr val="dk1"/>
                </a:solidFill>
              </a:rPr>
              <a:t>The Process: </a:t>
            </a:r>
            <a:r>
              <a:rPr lang="en">
                <a:solidFill>
                  <a:schemeClr val="dk1"/>
                </a:solidFill>
              </a:rPr>
              <a:t>Each member of the team holds a bean bag. On “Go” everyone tosses their bean bag to one of their teammates, while simultaneously preparing to catch a bean bag tossed to them. You cannot toss and catch with the same person.</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
                <a:solidFill>
                  <a:schemeClr val="dk1"/>
                </a:solidFill>
              </a:rPr>
              <a:t>If all bean bags are successfully caught before hitting the ground, you score a point.</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When your team scores a point, perform an exercise below before attempting to score again.</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
                <a:solidFill>
                  <a:schemeClr val="dk1"/>
                </a:solidFill>
              </a:rPr>
              <a:t>Exercises:</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1: 5 Squat Jumps</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2: 3 Burpees</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3: Hold Child Pose for 10 Count</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4: Name 1 Vegetable (No Repeats!) </a:t>
            </a:r>
            <a:endParaRPr>
              <a:solidFill>
                <a:schemeClr val="dk1"/>
              </a:solidFill>
            </a:endParaRPr>
          </a:p>
        </p:txBody>
      </p:sp>
      <p:sp>
        <p:nvSpPr>
          <p:cNvPr id="61" name="Google Shape;61;p14"/>
          <p:cNvSpPr txBox="1"/>
          <p:nvPr/>
        </p:nvSpPr>
        <p:spPr>
          <a:xfrm>
            <a:off x="1801950" y="745500"/>
            <a:ext cx="6454500" cy="923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800" b="1"/>
              <a:t>GROUP CATCH</a:t>
            </a:r>
            <a:endParaRPr sz="4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p:nvPr/>
        </p:nvSpPr>
        <p:spPr>
          <a:xfrm>
            <a:off x="1057650" y="2148200"/>
            <a:ext cx="7943100" cy="4285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300" b="1">
              <a:solidFill>
                <a:srgbClr val="000000"/>
              </a:solidFill>
            </a:endParaRPr>
          </a:p>
          <a:p>
            <a:pPr marL="0" lvl="0" indent="0" algn="l" rtl="0">
              <a:spcBef>
                <a:spcPts val="0"/>
              </a:spcBef>
              <a:spcAft>
                <a:spcPts val="0"/>
              </a:spcAft>
              <a:buNone/>
            </a:pPr>
            <a:r>
              <a:rPr lang="en" b="1">
                <a:solidFill>
                  <a:srgbClr val="000000"/>
                </a:solidFill>
              </a:rPr>
              <a:t>EQUIPMENT NEEDED:</a:t>
            </a:r>
            <a:endParaRPr b="1">
              <a:solidFill>
                <a:srgbClr val="000000"/>
              </a:solidFill>
            </a:endParaRPr>
          </a:p>
          <a:p>
            <a:pPr marL="457200" lvl="0" indent="-317500" algn="l" rtl="0">
              <a:spcBef>
                <a:spcPts val="0"/>
              </a:spcBef>
              <a:spcAft>
                <a:spcPts val="0"/>
              </a:spcAft>
              <a:buSzPts val="1400"/>
              <a:buChar char="●"/>
            </a:pPr>
            <a:r>
              <a:rPr lang="en">
                <a:solidFill>
                  <a:schemeClr val="dk1"/>
                </a:solidFill>
              </a:rPr>
              <a:t>8 six-sided dice</a:t>
            </a:r>
            <a:endParaRPr>
              <a:solidFill>
                <a:srgbClr val="000000"/>
              </a:solidFill>
            </a:endParaRPr>
          </a:p>
          <a:p>
            <a:pPr marL="0" lvl="0" indent="0" algn="l" rtl="0">
              <a:spcBef>
                <a:spcPts val="0"/>
              </a:spcBef>
              <a:spcAft>
                <a:spcPts val="0"/>
              </a:spcAft>
              <a:buNone/>
            </a:pPr>
            <a:endParaRPr sz="300" b="1">
              <a:solidFill>
                <a:srgbClr val="000000"/>
              </a:solidFill>
            </a:endParaRPr>
          </a:p>
          <a:p>
            <a:pPr marL="0" lvl="0" indent="0" algn="l" rtl="0">
              <a:spcBef>
                <a:spcPts val="0"/>
              </a:spcBef>
              <a:spcAft>
                <a:spcPts val="0"/>
              </a:spcAft>
              <a:buNone/>
            </a:pPr>
            <a:endParaRPr b="1"/>
          </a:p>
          <a:p>
            <a:pPr marL="0" lvl="0" indent="0" algn="l" rtl="0">
              <a:spcBef>
                <a:spcPts val="0"/>
              </a:spcBef>
              <a:spcAft>
                <a:spcPts val="0"/>
              </a:spcAft>
              <a:buNone/>
            </a:pPr>
            <a:r>
              <a:rPr lang="en" b="1">
                <a:solidFill>
                  <a:srgbClr val="000000"/>
                </a:solidFill>
              </a:rPr>
              <a:t>ORGANIZE:</a:t>
            </a:r>
            <a:endParaRPr b="1">
              <a:solidFill>
                <a:srgbClr val="000000"/>
              </a:solidFill>
            </a:endParaRPr>
          </a:p>
          <a:p>
            <a:pPr marL="457200" lvl="0" indent="-317500" algn="l" rtl="0">
              <a:spcBef>
                <a:spcPts val="0"/>
              </a:spcBef>
              <a:spcAft>
                <a:spcPts val="0"/>
              </a:spcAft>
              <a:buClr>
                <a:srgbClr val="000000"/>
              </a:buClr>
              <a:buSzPts val="1400"/>
              <a:buChar char="●"/>
            </a:pPr>
            <a:r>
              <a:rPr lang="en" b="1">
                <a:solidFill>
                  <a:srgbClr val="000000"/>
                </a:solidFill>
              </a:rPr>
              <a:t>Space: </a:t>
            </a:r>
            <a:r>
              <a:rPr lang="en">
                <a:solidFill>
                  <a:schemeClr val="dk1"/>
                </a:solidFill>
              </a:rPr>
              <a:t>Divide space into 4 quadrants. Create 8 teams; 2 teams compete in each quadrant.</a:t>
            </a:r>
            <a:endParaRPr>
              <a:solidFill>
                <a:srgbClr val="000000"/>
              </a:solidFill>
            </a:endParaRPr>
          </a:p>
          <a:p>
            <a:pPr marL="457200" lvl="0" indent="-317500" algn="l" rtl="0">
              <a:spcBef>
                <a:spcPts val="0"/>
              </a:spcBef>
              <a:spcAft>
                <a:spcPts val="0"/>
              </a:spcAft>
              <a:buClr>
                <a:srgbClr val="000000"/>
              </a:buClr>
              <a:buSzPts val="1400"/>
              <a:buChar char="●"/>
            </a:pPr>
            <a:r>
              <a:rPr lang="en" b="1">
                <a:solidFill>
                  <a:srgbClr val="000000"/>
                </a:solidFill>
              </a:rPr>
              <a:t>Students:  </a:t>
            </a:r>
            <a:r>
              <a:rPr lang="en">
                <a:solidFill>
                  <a:schemeClr val="dk1"/>
                </a:solidFill>
              </a:rPr>
              <a:t>Each team forms a circle. Select 1 individual to hold the 6-sided die</a:t>
            </a:r>
            <a:endParaRPr>
              <a:solidFill>
                <a:srgbClr val="000000"/>
              </a:solidFill>
            </a:endParaRPr>
          </a:p>
          <a:p>
            <a:pPr marL="0" lvl="0" indent="0" algn="l" rtl="0">
              <a:spcBef>
                <a:spcPts val="0"/>
              </a:spcBef>
              <a:spcAft>
                <a:spcPts val="0"/>
              </a:spcAft>
              <a:buNone/>
            </a:pPr>
            <a:endParaRPr b="1">
              <a:solidFill>
                <a:schemeClr val="dk1"/>
              </a:solidFill>
            </a:endParaRPr>
          </a:p>
          <a:p>
            <a:pPr marL="0" lvl="0" indent="0" algn="l" rtl="0">
              <a:spcBef>
                <a:spcPts val="0"/>
              </a:spcBef>
              <a:spcAft>
                <a:spcPts val="0"/>
              </a:spcAft>
              <a:buNone/>
            </a:pPr>
            <a:r>
              <a:rPr lang="en" b="1">
                <a:solidFill>
                  <a:schemeClr val="dk1"/>
                </a:solidFill>
              </a:rPr>
              <a:t>PROCEDURES:</a:t>
            </a:r>
            <a:endParaRPr b="1">
              <a:solidFill>
                <a:schemeClr val="dk1"/>
              </a:solidFill>
            </a:endParaRPr>
          </a:p>
          <a:p>
            <a:pPr marL="457200" lvl="0" indent="-317500" algn="l" rtl="0">
              <a:spcBef>
                <a:spcPts val="0"/>
              </a:spcBef>
              <a:spcAft>
                <a:spcPts val="0"/>
              </a:spcAft>
              <a:buClr>
                <a:schemeClr val="dk1"/>
              </a:buClr>
              <a:buSzPts val="1400"/>
              <a:buChar char="●"/>
            </a:pPr>
            <a:r>
              <a:rPr lang="en" b="1">
                <a:solidFill>
                  <a:schemeClr val="dk1"/>
                </a:solidFill>
              </a:rPr>
              <a:t>The Object: </a:t>
            </a:r>
            <a:r>
              <a:rPr lang="en">
                <a:solidFill>
                  <a:schemeClr val="dk1"/>
                </a:solidFill>
              </a:rPr>
              <a:t>As a team, have a sequence of rolls add to 30.</a:t>
            </a:r>
            <a:endParaRPr>
              <a:solidFill>
                <a:schemeClr val="dk1"/>
              </a:solidFill>
            </a:endParaRPr>
          </a:p>
          <a:p>
            <a:pPr marL="457200" lvl="0" indent="-317500" algn="l" rtl="0">
              <a:spcBef>
                <a:spcPts val="0"/>
              </a:spcBef>
              <a:spcAft>
                <a:spcPts val="0"/>
              </a:spcAft>
              <a:buClr>
                <a:schemeClr val="dk1"/>
              </a:buClr>
              <a:buSzPts val="1400"/>
              <a:buChar char="●"/>
            </a:pPr>
            <a:r>
              <a:rPr lang="en" b="1">
                <a:solidFill>
                  <a:schemeClr val="dk1"/>
                </a:solidFill>
              </a:rPr>
              <a:t>The Process: </a:t>
            </a:r>
            <a:r>
              <a:rPr lang="en"/>
              <a:t>The player holding the die rolls it and performs that number of reps of the exercise listed below. Pass the die quickly to the right, then the next player takes a turn. The count continues as the team adds each roll to the previous roll total.</a:t>
            </a:r>
            <a:endParaRPr/>
          </a:p>
          <a:p>
            <a:pPr marL="457200" lvl="0" indent="-317500" algn="l" rtl="0">
              <a:spcBef>
                <a:spcPts val="0"/>
              </a:spcBef>
              <a:spcAft>
                <a:spcPts val="0"/>
              </a:spcAft>
              <a:buSzPts val="1400"/>
              <a:buChar char="●"/>
            </a:pPr>
            <a:r>
              <a:rPr lang="en"/>
              <a:t>When your team’s count goes over 30, then start again.</a:t>
            </a:r>
            <a:endParaRPr/>
          </a:p>
          <a:p>
            <a:pPr marL="457200" lvl="0" indent="-317500" algn="l" rtl="0">
              <a:lnSpc>
                <a:spcPct val="115000"/>
              </a:lnSpc>
              <a:spcBef>
                <a:spcPts val="0"/>
              </a:spcBef>
              <a:spcAft>
                <a:spcPts val="0"/>
              </a:spcAft>
              <a:buClr>
                <a:schemeClr val="dk1"/>
              </a:buClr>
              <a:buSzPts val="1400"/>
              <a:buChar char="●"/>
            </a:pPr>
            <a:r>
              <a:rPr lang="en">
                <a:solidFill>
                  <a:schemeClr val="dk1"/>
                </a:solidFill>
              </a:rPr>
              <a:t>Exercises:</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1: Jumping Jacks </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2: Plank Shoulder Taps</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3: Squat Jumps</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4: Jumping Jacks (while naming fruits and vegetables)</a:t>
            </a:r>
            <a:endParaRPr>
              <a:solidFill>
                <a:schemeClr val="dk1"/>
              </a:solidFill>
            </a:endParaRPr>
          </a:p>
        </p:txBody>
      </p:sp>
      <p:sp>
        <p:nvSpPr>
          <p:cNvPr id="67" name="Google Shape;67;p15"/>
          <p:cNvSpPr txBox="1"/>
          <p:nvPr/>
        </p:nvSpPr>
        <p:spPr>
          <a:xfrm>
            <a:off x="2721525" y="763650"/>
            <a:ext cx="4462500" cy="923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n" sz="4800" b="1">
                <a:solidFill>
                  <a:schemeClr val="dk1"/>
                </a:solidFill>
              </a:rPr>
              <a:t>FIRST TO 30</a:t>
            </a:r>
            <a:endParaRPr sz="48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p:nvPr/>
        </p:nvSpPr>
        <p:spPr>
          <a:xfrm>
            <a:off x="673350" y="2013700"/>
            <a:ext cx="8711700" cy="4500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300" b="1">
              <a:solidFill>
                <a:srgbClr val="000000"/>
              </a:solidFill>
            </a:endParaRPr>
          </a:p>
          <a:p>
            <a:pPr marL="0" lvl="0" indent="0" algn="l" rtl="0">
              <a:spcBef>
                <a:spcPts val="0"/>
              </a:spcBef>
              <a:spcAft>
                <a:spcPts val="0"/>
              </a:spcAft>
              <a:buNone/>
            </a:pPr>
            <a:r>
              <a:rPr lang="en" b="1">
                <a:solidFill>
                  <a:srgbClr val="000000"/>
                </a:solidFill>
              </a:rPr>
              <a:t>EQUIPMENT NEEDED:</a:t>
            </a:r>
            <a:endParaRPr b="1">
              <a:solidFill>
                <a:srgbClr val="000000"/>
              </a:solidFill>
            </a:endParaRPr>
          </a:p>
          <a:p>
            <a:pPr marL="457200" lvl="0" indent="-317500" algn="l" rtl="0">
              <a:spcBef>
                <a:spcPts val="0"/>
              </a:spcBef>
              <a:spcAft>
                <a:spcPts val="0"/>
              </a:spcAft>
              <a:buSzPts val="1400"/>
              <a:buChar char="●"/>
            </a:pPr>
            <a:r>
              <a:rPr lang="en">
                <a:solidFill>
                  <a:schemeClr val="dk1"/>
                </a:solidFill>
              </a:rPr>
              <a:t>6 hoops, 2 spots, and 1 </a:t>
            </a:r>
            <a:r>
              <a:rPr lang="en" u="sng">
                <a:solidFill>
                  <a:srgbClr val="666666"/>
                </a:solidFill>
                <a:hlinkClick r:id="rId3">
                  <a:extLst>
                    <a:ext uri="{A12FA001-AC4F-418D-AE19-62706E023703}">
                      <ahyp:hlinkClr xmlns:ahyp="http://schemas.microsoft.com/office/drawing/2018/hyperlinkcolor" val="tx"/>
                    </a:ext>
                  </a:extLst>
                </a:hlinkClick>
              </a:rPr>
              <a:t>Food Group Trivia</a:t>
            </a:r>
            <a:r>
              <a:rPr lang="en">
                <a:solidFill>
                  <a:srgbClr val="666666"/>
                </a:solidFill>
              </a:rPr>
              <a:t> </a:t>
            </a:r>
            <a:r>
              <a:rPr lang="en">
                <a:solidFill>
                  <a:schemeClr val="dk1"/>
                </a:solidFill>
              </a:rPr>
              <a:t>per team</a:t>
            </a:r>
            <a:endParaRPr>
              <a:solidFill>
                <a:srgbClr val="000000"/>
              </a:solidFill>
            </a:endParaRPr>
          </a:p>
          <a:p>
            <a:pPr marL="0" lvl="0" indent="0" algn="l" rtl="0">
              <a:spcBef>
                <a:spcPts val="0"/>
              </a:spcBef>
              <a:spcAft>
                <a:spcPts val="0"/>
              </a:spcAft>
              <a:buNone/>
            </a:pPr>
            <a:endParaRPr sz="300" b="1">
              <a:solidFill>
                <a:srgbClr val="000000"/>
              </a:solidFill>
            </a:endParaRPr>
          </a:p>
          <a:p>
            <a:pPr marL="0" lvl="0" indent="0" algn="l" rtl="0">
              <a:spcBef>
                <a:spcPts val="0"/>
              </a:spcBef>
              <a:spcAft>
                <a:spcPts val="0"/>
              </a:spcAft>
              <a:buNone/>
            </a:pPr>
            <a:endParaRPr b="1"/>
          </a:p>
          <a:p>
            <a:pPr marL="0" lvl="0" indent="0" algn="l" rtl="0">
              <a:spcBef>
                <a:spcPts val="0"/>
              </a:spcBef>
              <a:spcAft>
                <a:spcPts val="0"/>
              </a:spcAft>
              <a:buNone/>
            </a:pPr>
            <a:r>
              <a:rPr lang="en" b="1">
                <a:solidFill>
                  <a:srgbClr val="000000"/>
                </a:solidFill>
              </a:rPr>
              <a:t>ORGANIZE:</a:t>
            </a:r>
            <a:endParaRPr b="1">
              <a:solidFill>
                <a:srgbClr val="000000"/>
              </a:solidFill>
            </a:endParaRPr>
          </a:p>
          <a:p>
            <a:pPr marL="457200" lvl="0" indent="-317500" algn="l" rtl="0">
              <a:spcBef>
                <a:spcPts val="0"/>
              </a:spcBef>
              <a:spcAft>
                <a:spcPts val="0"/>
              </a:spcAft>
              <a:buClr>
                <a:srgbClr val="000000"/>
              </a:buClr>
              <a:buSzPts val="1400"/>
              <a:buChar char="●"/>
            </a:pPr>
            <a:r>
              <a:rPr lang="en" b="1">
                <a:solidFill>
                  <a:srgbClr val="000000"/>
                </a:solidFill>
              </a:rPr>
              <a:t>Space: </a:t>
            </a:r>
            <a:r>
              <a:rPr lang="en">
                <a:solidFill>
                  <a:schemeClr val="dk1"/>
                </a:solidFill>
              </a:rPr>
              <a:t>Divide space into 4 quadrants with 2 teams. Place the 2 spots 8-10 paces away. Stack the 6 hoops over of of the spots.</a:t>
            </a:r>
            <a:endParaRPr>
              <a:solidFill>
                <a:srgbClr val="000000"/>
              </a:solidFill>
            </a:endParaRPr>
          </a:p>
          <a:p>
            <a:pPr marL="457200" lvl="0" indent="-317500" algn="l" rtl="0">
              <a:spcBef>
                <a:spcPts val="0"/>
              </a:spcBef>
              <a:spcAft>
                <a:spcPts val="0"/>
              </a:spcAft>
              <a:buClr>
                <a:srgbClr val="000000"/>
              </a:buClr>
              <a:buSzPts val="1400"/>
              <a:buChar char="●"/>
            </a:pPr>
            <a:r>
              <a:rPr lang="en" b="1">
                <a:solidFill>
                  <a:srgbClr val="000000"/>
                </a:solidFill>
              </a:rPr>
              <a:t>Students:  </a:t>
            </a:r>
            <a:r>
              <a:rPr lang="en">
                <a:solidFill>
                  <a:schemeClr val="dk1"/>
                </a:solidFill>
              </a:rPr>
              <a:t>Each team lines up next to the empty spot.</a:t>
            </a:r>
            <a:endParaRPr>
              <a:solidFill>
                <a:srgbClr val="000000"/>
              </a:solidFill>
            </a:endParaRPr>
          </a:p>
          <a:p>
            <a:pPr marL="0" lvl="0" indent="0" algn="l" rtl="0">
              <a:spcBef>
                <a:spcPts val="0"/>
              </a:spcBef>
              <a:spcAft>
                <a:spcPts val="0"/>
              </a:spcAft>
              <a:buNone/>
            </a:pPr>
            <a:endParaRPr b="1">
              <a:solidFill>
                <a:schemeClr val="dk1"/>
              </a:solidFill>
            </a:endParaRPr>
          </a:p>
          <a:p>
            <a:pPr marL="0" lvl="0" indent="0" algn="l" rtl="0">
              <a:spcBef>
                <a:spcPts val="0"/>
              </a:spcBef>
              <a:spcAft>
                <a:spcPts val="0"/>
              </a:spcAft>
              <a:buNone/>
            </a:pPr>
            <a:r>
              <a:rPr lang="en" b="1">
                <a:solidFill>
                  <a:schemeClr val="dk1"/>
                </a:solidFill>
              </a:rPr>
              <a:t>PROCEDURES:</a:t>
            </a:r>
            <a:endParaRPr b="1">
              <a:solidFill>
                <a:schemeClr val="dk1"/>
              </a:solidFill>
            </a:endParaRPr>
          </a:p>
          <a:p>
            <a:pPr marL="457200" lvl="0" indent="-317500" algn="l" rtl="0">
              <a:spcBef>
                <a:spcPts val="0"/>
              </a:spcBef>
              <a:spcAft>
                <a:spcPts val="0"/>
              </a:spcAft>
              <a:buClr>
                <a:schemeClr val="dk1"/>
              </a:buClr>
              <a:buSzPts val="1400"/>
              <a:buChar char="●"/>
            </a:pPr>
            <a:r>
              <a:rPr lang="en" b="1">
                <a:solidFill>
                  <a:schemeClr val="dk1"/>
                </a:solidFill>
              </a:rPr>
              <a:t>The Object: </a:t>
            </a:r>
            <a:r>
              <a:rPr lang="en">
                <a:solidFill>
                  <a:schemeClr val="dk1"/>
                </a:solidFill>
              </a:rPr>
              <a:t>To build a hula hut and transfer it to the empty spot.</a:t>
            </a:r>
            <a:endParaRPr>
              <a:solidFill>
                <a:schemeClr val="dk1"/>
              </a:solidFill>
            </a:endParaRPr>
          </a:p>
          <a:p>
            <a:pPr marL="457200" lvl="0" indent="-317500" algn="l" rtl="0">
              <a:spcBef>
                <a:spcPts val="0"/>
              </a:spcBef>
              <a:spcAft>
                <a:spcPts val="0"/>
              </a:spcAft>
              <a:buClr>
                <a:schemeClr val="dk1"/>
              </a:buClr>
              <a:buSzPts val="1400"/>
              <a:buChar char="●"/>
            </a:pPr>
            <a:r>
              <a:rPr lang="en" b="1">
                <a:solidFill>
                  <a:schemeClr val="dk1"/>
                </a:solidFill>
              </a:rPr>
              <a:t>The Process: </a:t>
            </a:r>
            <a:r>
              <a:rPr lang="en">
                <a:solidFill>
                  <a:schemeClr val="dk1"/>
                </a:solidFill>
              </a:rPr>
              <a:t>On “Go” team members move from the starting spot to the opposite spot using the designated movement. Once all members of your team reach the set of hula hoops, work together to build a hula hut. Finally, you must lift and carry your hut and place it on the opposite spot. If your hula hut falls apart during the transfer, return to the spot, rebuild, and try again.</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
                <a:solidFill>
                  <a:schemeClr val="dk1"/>
                </a:solidFill>
              </a:rPr>
              <a:t>Movements:</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1: 5 Jumping Jacks, then Gallop </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2: Bear Walk</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3: Inchworm (Plank to Pike to Plank to Pike…)</a:t>
            </a:r>
            <a:endParaRPr>
              <a:solidFill>
                <a:schemeClr val="dk1"/>
              </a:solidFill>
            </a:endParaRPr>
          </a:p>
          <a:p>
            <a:pPr marL="914400" lvl="1" indent="-317500" algn="l" rtl="0">
              <a:lnSpc>
                <a:spcPct val="115000"/>
              </a:lnSpc>
              <a:spcBef>
                <a:spcPts val="0"/>
              </a:spcBef>
              <a:spcAft>
                <a:spcPts val="0"/>
              </a:spcAft>
              <a:buClr>
                <a:schemeClr val="dk1"/>
              </a:buClr>
              <a:buSzPts val="1400"/>
              <a:buChar char="○"/>
            </a:pPr>
            <a:r>
              <a:rPr lang="en">
                <a:solidFill>
                  <a:schemeClr val="dk1"/>
                </a:solidFill>
              </a:rPr>
              <a:t>Day 4: Answer 4 questions from the MyPlate Trivia Time card, then Skip</a:t>
            </a:r>
            <a:endParaRPr>
              <a:solidFill>
                <a:schemeClr val="dk1"/>
              </a:solidFill>
            </a:endParaRPr>
          </a:p>
        </p:txBody>
      </p:sp>
      <p:sp>
        <p:nvSpPr>
          <p:cNvPr id="73" name="Google Shape;73;p16"/>
          <p:cNvSpPr txBox="1"/>
          <p:nvPr/>
        </p:nvSpPr>
        <p:spPr>
          <a:xfrm>
            <a:off x="2282400" y="742200"/>
            <a:ext cx="5961000" cy="923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800" b="1"/>
              <a:t>READ, SET… HUT!</a:t>
            </a:r>
            <a:endParaRPr sz="48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741</Words>
  <Application>Microsoft Macintosh PowerPoint</Application>
  <PresentationFormat>Custom</PresentationFormat>
  <Paragraphs>77</Paragraphs>
  <Slides>4</Slides>
  <Notes>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Aaron Hart</cp:lastModifiedBy>
  <cp:revision>1</cp:revision>
  <dcterms:modified xsi:type="dcterms:W3CDTF">2023-07-31T13:35:31Z</dcterms:modified>
</cp:coreProperties>
</file>