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794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821100" y="710275"/>
            <a:ext cx="8416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The following block plan is a suggested progression of activities to be introduced over 4 classes. Modify this document based on your class schedule requirements. Review activities as needed.</a:t>
            </a:r>
            <a:endParaRPr b="1" dirty="0"/>
          </a:p>
        </p:txBody>
      </p:sp>
      <p:sp>
        <p:nvSpPr>
          <p:cNvPr id="55" name="Google Shape;55;p13"/>
          <p:cNvSpPr txBox="1"/>
          <p:nvPr/>
        </p:nvSpPr>
        <p:spPr>
          <a:xfrm>
            <a:off x="1170000" y="1345464"/>
            <a:ext cx="7718400" cy="104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Day 1:</a:t>
            </a:r>
            <a:endParaRPr b="1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dirty="0"/>
              <a:t>Team Walk and Talk (Instant Activity); Academic Language Focus: Positive Language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dirty="0"/>
              <a:t>Tabata Challenge Draw (Pick 3 activities out of a hat. Then, remove those activities while drawing on Day 2) </a:t>
            </a:r>
            <a:r>
              <a:rPr lang="en" dirty="0">
                <a:solidFill>
                  <a:schemeClr val="dk1"/>
                </a:solidFill>
              </a:rPr>
              <a:t>; Academic Language Focus: Choose from the drawn challenge card</a:t>
            </a:r>
            <a:endParaRPr dirty="0"/>
          </a:p>
        </p:txBody>
      </p:sp>
      <p:sp>
        <p:nvSpPr>
          <p:cNvPr id="56" name="Google Shape;56;p13"/>
          <p:cNvSpPr txBox="1"/>
          <p:nvPr/>
        </p:nvSpPr>
        <p:spPr>
          <a:xfrm>
            <a:off x="1170000" y="2659031"/>
            <a:ext cx="7902900" cy="104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Day 2:</a:t>
            </a:r>
            <a:endParaRPr b="1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dirty="0">
                <a:solidFill>
                  <a:schemeClr val="dk1"/>
                </a:solidFill>
              </a:rPr>
              <a:t>Team Walk and Talk (Instant Activity); Academic Language Focus: Active Listening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dirty="0">
                <a:solidFill>
                  <a:schemeClr val="dk1"/>
                </a:solidFill>
              </a:rPr>
              <a:t>Tabata Challenge Draw (Pick 3 activities out of a hat. Then, remove those activities while drawing on Day 3) ; Academic Language Focus: Choose from the drawn challenge card</a:t>
            </a:r>
            <a:endParaRPr dirty="0"/>
          </a:p>
        </p:txBody>
      </p:sp>
      <p:sp>
        <p:nvSpPr>
          <p:cNvPr id="57" name="Google Shape;57;p13"/>
          <p:cNvSpPr txBox="1"/>
          <p:nvPr/>
        </p:nvSpPr>
        <p:spPr>
          <a:xfrm>
            <a:off x="1170000" y="3976284"/>
            <a:ext cx="77184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Day 3:</a:t>
            </a:r>
            <a:endParaRPr b="1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dirty="0">
                <a:solidFill>
                  <a:schemeClr val="dk1"/>
                </a:solidFill>
              </a:rPr>
              <a:t>Team Walk and Talk (Instant Activity); Academic Language Focus: Health-Related Fitness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dirty="0">
                <a:solidFill>
                  <a:schemeClr val="dk1"/>
                </a:solidFill>
              </a:rPr>
              <a:t>Tabata Challenge Draw (Complete the final 3 challenge cards);</a:t>
            </a:r>
            <a:br>
              <a:rPr lang="en" dirty="0">
                <a:solidFill>
                  <a:schemeClr val="dk1"/>
                </a:solidFill>
              </a:rPr>
            </a:br>
            <a:r>
              <a:rPr lang="en" dirty="0">
                <a:solidFill>
                  <a:schemeClr val="dk1"/>
                </a:solidFill>
              </a:rPr>
              <a:t>Academic Language Focus: Choose from the drawn challenge card</a:t>
            </a:r>
            <a:endParaRPr dirty="0"/>
          </a:p>
        </p:txBody>
      </p:sp>
      <p:sp>
        <p:nvSpPr>
          <p:cNvPr id="58" name="Google Shape;58;p13"/>
          <p:cNvSpPr txBox="1"/>
          <p:nvPr/>
        </p:nvSpPr>
        <p:spPr>
          <a:xfrm>
            <a:off x="1170000" y="5408136"/>
            <a:ext cx="7718400" cy="104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Day 4:</a:t>
            </a:r>
            <a:endParaRPr b="1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dirty="0">
                <a:solidFill>
                  <a:schemeClr val="dk1"/>
                </a:solidFill>
              </a:rPr>
              <a:t>Team Walk and Talk (Instant Activity); Academic Language Focus: Emotional Fitness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dirty="0">
                <a:solidFill>
                  <a:schemeClr val="dk1"/>
                </a:solidFill>
              </a:rPr>
              <a:t>Student Challenge Choice</a:t>
            </a:r>
            <a:r>
              <a:rPr lang="en" dirty="0"/>
              <a:t> (Allow students to choose 3 favorite challenges);</a:t>
            </a:r>
            <a:br>
              <a:rPr lang="en" dirty="0"/>
            </a:br>
            <a:r>
              <a:rPr lang="en" dirty="0">
                <a:solidFill>
                  <a:schemeClr val="dk1"/>
                </a:solidFill>
              </a:rPr>
              <a:t>Academic Language Focus: Choose from the drawn challenge card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213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Wilder</dc:creator>
  <cp:lastModifiedBy>Nichole Wilder</cp:lastModifiedBy>
  <cp:revision>2</cp:revision>
  <dcterms:modified xsi:type="dcterms:W3CDTF">2023-08-01T05:21:59Z</dcterms:modified>
</cp:coreProperties>
</file>