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772400" cx="10058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267300" y="714450"/>
            <a:ext cx="84162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The following block plan is a suggested progression of activities to be introduced over 4 classes. Modify this document based on your class schedule requirements. Review activities as needed.</a:t>
            </a:r>
            <a:endParaRPr b="1"/>
          </a:p>
        </p:txBody>
      </p:sp>
      <p:sp>
        <p:nvSpPr>
          <p:cNvPr id="55" name="Google Shape;55;p13"/>
          <p:cNvSpPr txBox="1"/>
          <p:nvPr/>
        </p:nvSpPr>
        <p:spPr>
          <a:xfrm>
            <a:off x="1911750" y="1325875"/>
            <a:ext cx="77184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Day 1:</a:t>
            </a:r>
            <a:endParaRPr b="1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Team Walk and Talk</a:t>
            </a:r>
            <a:r>
              <a:rPr lang="en"/>
              <a:t> (Instant Activity); Academic Language Focus: Positive Language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Tabata Challenge Draw (Pick 3 activities out of a hat. Then, remove those activities while drawing on Day 2) </a:t>
            </a:r>
            <a:r>
              <a:rPr lang="en">
                <a:solidFill>
                  <a:schemeClr val="dk1"/>
                </a:solidFill>
              </a:rPr>
              <a:t>; Academic Language Focus: Choose from the drawn challenge card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Tabata Team PEP Talk (Closing Activity) </a:t>
            </a:r>
            <a:r>
              <a:rPr lang="en">
                <a:solidFill>
                  <a:schemeClr val="dk1"/>
                </a:solidFill>
              </a:rPr>
              <a:t>; Academic Language Focus: Pep Talk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1911750" y="2687950"/>
            <a:ext cx="79029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Day 2:</a:t>
            </a:r>
            <a:endParaRPr b="1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>
                <a:solidFill>
                  <a:schemeClr val="dk1"/>
                </a:solidFill>
              </a:rPr>
              <a:t>Team Walk and Talk (Instant Activity); Academic Language Focus: Active Listening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>
                <a:solidFill>
                  <a:schemeClr val="dk1"/>
                </a:solidFill>
              </a:rPr>
              <a:t>Tabata Challenge Draw (Pick 3 activities out of a hat. Then, remove those activities while drawing on Day 3) ; Academic Language Focus: Choose from the drawn challenge card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>
                <a:solidFill>
                  <a:schemeClr val="dk1"/>
                </a:solidFill>
              </a:rPr>
              <a:t>Tabata Team PEP Talk (Closing Activity); Academic Language Focus: Encouragement</a:t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1911750" y="4050025"/>
            <a:ext cx="77184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Day 3:</a:t>
            </a:r>
            <a:endParaRPr b="1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>
                <a:solidFill>
                  <a:schemeClr val="dk1"/>
                </a:solidFill>
              </a:rPr>
              <a:t>Team Walk and Talk (Instant Activity); Academic Language Focus: Health-Related Fitness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>
                <a:solidFill>
                  <a:schemeClr val="dk1"/>
                </a:solidFill>
              </a:rPr>
              <a:t>Tabata Challenge Draw (Complete the final 3 challenge cards);</a:t>
            </a:r>
            <a:br>
              <a:rPr lang="en">
                <a:solidFill>
                  <a:schemeClr val="dk1"/>
                </a:solidFill>
              </a:rPr>
            </a:br>
            <a:r>
              <a:rPr lang="en">
                <a:solidFill>
                  <a:schemeClr val="dk1"/>
                </a:solidFill>
              </a:rPr>
              <a:t>Academic Language Focus: Choose from the drawn challenge card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>
                <a:solidFill>
                  <a:schemeClr val="dk1"/>
                </a:solidFill>
              </a:rPr>
              <a:t>Tabata Team PEP Talk (Closing Activity); Academic Language Focus: Support System</a:t>
            </a:r>
            <a:endParaRPr/>
          </a:p>
        </p:txBody>
      </p:sp>
      <p:sp>
        <p:nvSpPr>
          <p:cNvPr id="58" name="Google Shape;58;p13"/>
          <p:cNvSpPr txBox="1"/>
          <p:nvPr/>
        </p:nvSpPr>
        <p:spPr>
          <a:xfrm>
            <a:off x="1911750" y="5412100"/>
            <a:ext cx="77184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Day 4:</a:t>
            </a:r>
            <a:endParaRPr b="1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>
                <a:solidFill>
                  <a:schemeClr val="dk1"/>
                </a:solidFill>
              </a:rPr>
              <a:t>Team Walk and Talk (Instant Activity); Academic Language Focus: Emotional Fitness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>
                <a:solidFill>
                  <a:schemeClr val="dk1"/>
                </a:solidFill>
              </a:rPr>
              <a:t>Student Challenge Choice</a:t>
            </a:r>
            <a:r>
              <a:rPr lang="en"/>
              <a:t> (Allow students to choose 3 favorite challenges);</a:t>
            </a:r>
            <a:br>
              <a:rPr lang="en"/>
            </a:br>
            <a:r>
              <a:rPr lang="en">
                <a:solidFill>
                  <a:schemeClr val="dk1"/>
                </a:solidFill>
              </a:rPr>
              <a:t>Academic Language Focus: Choose from the drawn challenge card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>
                <a:solidFill>
                  <a:schemeClr val="dk1"/>
                </a:solidFill>
              </a:rPr>
              <a:t>Tabata Team PEP Talk (Closing Activity)</a:t>
            </a:r>
            <a:r>
              <a:rPr lang="en"/>
              <a:t>; </a:t>
            </a:r>
            <a:r>
              <a:rPr lang="en">
                <a:solidFill>
                  <a:schemeClr val="dk1"/>
                </a:solidFill>
              </a:rPr>
              <a:t>Academic Language Focus: Positive Language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