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da7ac758d_0_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da7ac75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da7ac758d_0_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da7ac758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da7ac758d_0_8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da7ac758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da7ac758d_0_11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da7ac758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://www.openphysed.org" TargetMode="External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www.openphysed.org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hyperlink" Target="http://www.openphysed.org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hyperlink" Target="http://www.openphysed.org" TargetMode="External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hyperlink" Target="http://www.openphysed.org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27325" y="1013725"/>
            <a:ext cx="4275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Take Home Tabata Routine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427325" y="1684925"/>
            <a:ext cx="42753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Round 1: </a:t>
            </a:r>
            <a:r>
              <a:rPr lang="en" sz="2000"/>
              <a:t>Jumping Jacks	</a:t>
            </a:r>
            <a:r>
              <a:rPr lang="en" sz="1600"/>
              <a:t>(20 Sec)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Rest for 10 Seconds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</a:rPr>
              <a:t>Round 2: </a:t>
            </a:r>
            <a:r>
              <a:rPr lang="en" sz="2000">
                <a:solidFill>
                  <a:schemeClr val="dk1"/>
                </a:solidFill>
              </a:rPr>
              <a:t>Jump Rope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3: </a:t>
            </a:r>
            <a:r>
              <a:rPr lang="en" sz="2000">
                <a:solidFill>
                  <a:schemeClr val="dk1"/>
                </a:solidFill>
              </a:rPr>
              <a:t>Mummy Jacks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4: </a:t>
            </a:r>
            <a:r>
              <a:rPr lang="en" sz="2000">
                <a:solidFill>
                  <a:schemeClr val="dk1"/>
                </a:solidFill>
              </a:rPr>
              <a:t>Jump Rope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5: </a:t>
            </a:r>
            <a:r>
              <a:rPr lang="en" sz="2000">
                <a:solidFill>
                  <a:schemeClr val="dk1"/>
                </a:solidFill>
              </a:rPr>
              <a:t>Jumping Jacks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6: </a:t>
            </a:r>
            <a:r>
              <a:rPr lang="en" sz="2000">
                <a:solidFill>
                  <a:schemeClr val="dk1"/>
                </a:solidFill>
              </a:rPr>
              <a:t>Jump Rope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7: </a:t>
            </a:r>
            <a:r>
              <a:rPr lang="en" sz="2000">
                <a:solidFill>
                  <a:schemeClr val="dk1"/>
                </a:solidFill>
              </a:rPr>
              <a:t>Mummy Jacks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8: </a:t>
            </a:r>
            <a:r>
              <a:rPr lang="en" sz="2000">
                <a:solidFill>
                  <a:schemeClr val="dk1"/>
                </a:solidFill>
              </a:rPr>
              <a:t>Jump Rope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</p:txBody>
      </p:sp>
      <p:pic>
        <p:nvPicPr>
          <p:cNvPr id="56" name="Google Shape;56;p1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0024" y="6921774"/>
            <a:ext cx="4448223" cy="5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5427325" y="1013725"/>
            <a:ext cx="4275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Take Home Tabata Routine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5427325" y="1684925"/>
            <a:ext cx="44193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Round 1: </a:t>
            </a:r>
            <a:r>
              <a:rPr lang="en" sz="2000"/>
              <a:t>SlowMo Push Ups </a:t>
            </a:r>
            <a:r>
              <a:rPr lang="en" sz="1600"/>
              <a:t>(20 Sec)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Rest for 10 Seconds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2: </a:t>
            </a:r>
            <a:r>
              <a:rPr lang="en" sz="2000">
                <a:solidFill>
                  <a:schemeClr val="dk1"/>
                </a:solidFill>
              </a:rPr>
              <a:t>SlowMo Squats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3: </a:t>
            </a:r>
            <a:r>
              <a:rPr lang="en" sz="2000">
                <a:solidFill>
                  <a:schemeClr val="dk1"/>
                </a:solidFill>
              </a:rPr>
              <a:t>Power Push Ups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4: </a:t>
            </a:r>
            <a:r>
              <a:rPr lang="en" sz="2000">
                <a:solidFill>
                  <a:schemeClr val="dk1"/>
                </a:solidFill>
              </a:rPr>
              <a:t>Power Squats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5: </a:t>
            </a:r>
            <a:r>
              <a:rPr lang="en" sz="2000">
                <a:solidFill>
                  <a:schemeClr val="dk1"/>
                </a:solidFill>
              </a:rPr>
              <a:t>SlowMo Push Ups 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6: </a:t>
            </a:r>
            <a:r>
              <a:rPr lang="en" sz="2000">
                <a:solidFill>
                  <a:schemeClr val="dk1"/>
                </a:solidFill>
              </a:rPr>
              <a:t>SlowMo Squats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7: </a:t>
            </a:r>
            <a:r>
              <a:rPr lang="en" sz="2000">
                <a:solidFill>
                  <a:schemeClr val="dk1"/>
                </a:solidFill>
              </a:rPr>
              <a:t>Power Push Ups</a:t>
            </a:r>
            <a:r>
              <a:rPr lang="en" sz="2000">
                <a:solidFill>
                  <a:schemeClr val="dk1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8: </a:t>
            </a:r>
            <a:r>
              <a:rPr lang="en" sz="2000">
                <a:solidFill>
                  <a:schemeClr val="dk1"/>
                </a:solidFill>
              </a:rPr>
              <a:t>Power Squats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</p:txBody>
      </p:sp>
      <p:pic>
        <p:nvPicPr>
          <p:cNvPr id="63" name="Google Shape;63;p1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0024" y="6921774"/>
            <a:ext cx="4448223" cy="5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427325" y="1013725"/>
            <a:ext cx="4275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Take Home Tabata Routine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427325" y="1684925"/>
            <a:ext cx="42753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Round 1: </a:t>
            </a:r>
            <a:r>
              <a:rPr lang="en" sz="2000"/>
              <a:t>Plank</a:t>
            </a:r>
            <a:r>
              <a:rPr lang="en" sz="2000"/>
              <a:t> Jacks		</a:t>
            </a:r>
            <a:r>
              <a:rPr lang="en" sz="1600"/>
              <a:t>(20 Sec)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Rest for 10 Seconds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2: </a:t>
            </a:r>
            <a:r>
              <a:rPr lang="en" sz="2000">
                <a:solidFill>
                  <a:schemeClr val="dk1"/>
                </a:solidFill>
              </a:rPr>
              <a:t>Plank Arm Lifts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3: </a:t>
            </a:r>
            <a:r>
              <a:rPr lang="en" sz="2000">
                <a:solidFill>
                  <a:schemeClr val="dk1"/>
                </a:solidFill>
              </a:rPr>
              <a:t>Plank Holds</a:t>
            </a:r>
            <a:r>
              <a:rPr lang="en" sz="2000">
                <a:solidFill>
                  <a:schemeClr val="dk1"/>
                </a:solidFill>
              </a:rPr>
              <a:t>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4: </a:t>
            </a:r>
            <a:r>
              <a:rPr lang="en" sz="2000">
                <a:solidFill>
                  <a:schemeClr val="dk1"/>
                </a:solidFill>
              </a:rPr>
              <a:t>Planks Leg Lifts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5: </a:t>
            </a:r>
            <a:r>
              <a:rPr lang="en" sz="2000">
                <a:solidFill>
                  <a:schemeClr val="dk1"/>
                </a:solidFill>
              </a:rPr>
              <a:t>Plank</a:t>
            </a:r>
            <a:r>
              <a:rPr lang="en" sz="2000">
                <a:solidFill>
                  <a:schemeClr val="dk1"/>
                </a:solidFill>
              </a:rPr>
              <a:t> Jacks 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6: </a:t>
            </a:r>
            <a:r>
              <a:rPr lang="en" sz="2000">
                <a:solidFill>
                  <a:schemeClr val="dk1"/>
                </a:solidFill>
              </a:rPr>
              <a:t>Plank Arm Lifts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7: </a:t>
            </a:r>
            <a:r>
              <a:rPr lang="en" sz="2000">
                <a:solidFill>
                  <a:schemeClr val="dk1"/>
                </a:solidFill>
              </a:rPr>
              <a:t>Plank Holds</a:t>
            </a:r>
            <a:r>
              <a:rPr lang="en" sz="2000">
                <a:solidFill>
                  <a:schemeClr val="dk1"/>
                </a:solidFill>
              </a:rPr>
              <a:t>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8: </a:t>
            </a:r>
            <a:r>
              <a:rPr lang="en" sz="2000">
                <a:solidFill>
                  <a:schemeClr val="dk1"/>
                </a:solidFill>
              </a:rPr>
              <a:t>Plank Leg Lifts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</p:txBody>
      </p:sp>
      <p:pic>
        <p:nvPicPr>
          <p:cNvPr id="70" name="Google Shape;70;p1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0024" y="6921774"/>
            <a:ext cx="4448223" cy="5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427325" y="1013725"/>
            <a:ext cx="4275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Take Home Tabata Routine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427325" y="1684925"/>
            <a:ext cx="42753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Round 1: </a:t>
            </a:r>
            <a:r>
              <a:rPr lang="en" sz="2000"/>
              <a:t>Downward Dog</a:t>
            </a:r>
            <a:r>
              <a:rPr lang="en" sz="2000"/>
              <a:t>	</a:t>
            </a:r>
            <a:r>
              <a:rPr lang="en" sz="1600"/>
              <a:t>(20 Sec)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Rest for 10 Seconds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2: </a:t>
            </a:r>
            <a:r>
              <a:rPr lang="en" sz="2000">
                <a:solidFill>
                  <a:schemeClr val="dk1"/>
                </a:solidFill>
              </a:rPr>
              <a:t>Mountain Pose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3: </a:t>
            </a:r>
            <a:r>
              <a:rPr lang="en" sz="2000">
                <a:solidFill>
                  <a:schemeClr val="dk1"/>
                </a:solidFill>
              </a:rPr>
              <a:t>Triangle Pose R</a:t>
            </a:r>
            <a:r>
              <a:rPr lang="en" sz="2000">
                <a:solidFill>
                  <a:schemeClr val="dk1"/>
                </a:solidFill>
              </a:rPr>
              <a:t>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4: </a:t>
            </a:r>
            <a:r>
              <a:rPr lang="en" sz="2000">
                <a:solidFill>
                  <a:schemeClr val="dk1"/>
                </a:solidFill>
              </a:rPr>
              <a:t>Forward Fold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5: </a:t>
            </a:r>
            <a:r>
              <a:rPr lang="en" sz="2000">
                <a:solidFill>
                  <a:schemeClr val="dk1"/>
                </a:solidFill>
              </a:rPr>
              <a:t>Downward Dog</a:t>
            </a:r>
            <a:r>
              <a:rPr lang="en" sz="2000">
                <a:solidFill>
                  <a:schemeClr val="dk1"/>
                </a:solidFill>
              </a:rPr>
              <a:t>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6: </a:t>
            </a:r>
            <a:r>
              <a:rPr lang="en" sz="2000">
                <a:solidFill>
                  <a:schemeClr val="dk1"/>
                </a:solidFill>
              </a:rPr>
              <a:t>Mountain Pose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7: </a:t>
            </a:r>
            <a:r>
              <a:rPr lang="en" sz="2000">
                <a:solidFill>
                  <a:schemeClr val="dk1"/>
                </a:solidFill>
              </a:rPr>
              <a:t>Triangle Pose</a:t>
            </a:r>
            <a:r>
              <a:rPr lang="en" sz="2000">
                <a:solidFill>
                  <a:schemeClr val="dk1"/>
                </a:solidFill>
              </a:rPr>
              <a:t> L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8: </a:t>
            </a:r>
            <a:r>
              <a:rPr lang="en" sz="2000">
                <a:solidFill>
                  <a:schemeClr val="dk1"/>
                </a:solidFill>
              </a:rPr>
              <a:t>Forward Fold</a:t>
            </a:r>
            <a:r>
              <a:rPr lang="en" sz="2000">
                <a:solidFill>
                  <a:schemeClr val="dk1"/>
                </a:solidFill>
              </a:rPr>
              <a:t>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</p:txBody>
      </p:sp>
      <p:pic>
        <p:nvPicPr>
          <p:cNvPr id="77" name="Google Shape;77;p1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0024" y="6921774"/>
            <a:ext cx="4448223" cy="5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5427325" y="1013725"/>
            <a:ext cx="4275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Impact"/>
                <a:ea typeface="Impact"/>
                <a:cs typeface="Impact"/>
                <a:sym typeface="Impact"/>
              </a:rPr>
              <a:t>Take Home Tabata Routine</a:t>
            </a:r>
            <a:endParaRPr sz="2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5427325" y="1684925"/>
            <a:ext cx="43986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Round 1: </a:t>
            </a:r>
            <a:r>
              <a:rPr lang="en" sz="2000"/>
              <a:t>Jumping Jacks	</a:t>
            </a:r>
            <a:r>
              <a:rPr lang="en" sz="1600"/>
              <a:t>(20 Sec)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Rest for 10 Seconds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2: </a:t>
            </a:r>
            <a:r>
              <a:rPr lang="en" sz="2000">
                <a:solidFill>
                  <a:schemeClr val="dk1"/>
                </a:solidFill>
              </a:rPr>
              <a:t>SlowMo Push Ups 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3: </a:t>
            </a:r>
            <a:r>
              <a:rPr lang="en" sz="2000">
                <a:solidFill>
                  <a:schemeClr val="dk1"/>
                </a:solidFill>
              </a:rPr>
              <a:t>Plank</a:t>
            </a:r>
            <a:r>
              <a:rPr lang="en" sz="2000">
                <a:solidFill>
                  <a:schemeClr val="dk1"/>
                </a:solidFill>
              </a:rPr>
              <a:t> Jacks	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4: </a:t>
            </a:r>
            <a:r>
              <a:rPr lang="en" sz="2000">
                <a:solidFill>
                  <a:schemeClr val="dk1"/>
                </a:solidFill>
              </a:rPr>
              <a:t>Downward Dog</a:t>
            </a:r>
            <a:r>
              <a:rPr lang="en" sz="2000">
                <a:solidFill>
                  <a:schemeClr val="dk1"/>
                </a:solidFill>
              </a:rPr>
              <a:t>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5: </a:t>
            </a:r>
            <a:r>
              <a:rPr lang="en" sz="2000">
                <a:solidFill>
                  <a:schemeClr val="dk1"/>
                </a:solidFill>
              </a:rPr>
              <a:t>Jump Rope	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6: </a:t>
            </a:r>
            <a:r>
              <a:rPr lang="en" sz="2000">
                <a:solidFill>
                  <a:schemeClr val="dk1"/>
                </a:solidFill>
              </a:rPr>
              <a:t>SlowMo Squats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7: </a:t>
            </a:r>
            <a:r>
              <a:rPr lang="en" sz="2000">
                <a:solidFill>
                  <a:schemeClr val="dk1"/>
                </a:solidFill>
              </a:rPr>
              <a:t>Plank Arm Lifts</a:t>
            </a:r>
            <a:r>
              <a:rPr lang="en" sz="2000">
                <a:solidFill>
                  <a:schemeClr val="dk1"/>
                </a:solidFill>
              </a:rPr>
              <a:t> 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</a:rPr>
              <a:t>Round 8: </a:t>
            </a:r>
            <a:r>
              <a:rPr lang="en" sz="2000">
                <a:solidFill>
                  <a:schemeClr val="dk1"/>
                </a:solidFill>
              </a:rPr>
              <a:t>Forward Fold</a:t>
            </a:r>
            <a:r>
              <a:rPr lang="en" sz="20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</a:rPr>
              <a:t>(20 Sec)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Rest for 10 Seconds</a:t>
            </a:r>
            <a:endParaRPr i="1" sz="1800">
              <a:solidFill>
                <a:schemeClr val="dk1"/>
              </a:solidFill>
            </a:endParaRPr>
          </a:p>
        </p:txBody>
      </p:sp>
      <p:pic>
        <p:nvPicPr>
          <p:cNvPr id="84" name="Google Shape;84;p1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0024" y="6921774"/>
            <a:ext cx="4448223" cy="5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