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f7155b48d0_0_32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f7155b48d0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f7155b48d0_0_37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f7155b48d0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f7155b48d0_0_42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f7155b48d0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f7155b48d0_0_47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f7155b48d0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f7155b48d0_0_52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f7155b48d0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f7155b48d0_0_57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f7155b48d0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f7155b48d0_0_62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f7155b48d0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f7155b48d0_0_67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f7155b48d0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f7155b48d0_0_72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f7155b48d0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f7155b48d0_0_77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f7155b48d0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f7155b48d0_0_92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f7155b48d0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f7155b48d0_0_82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f7155b48d0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7155b48d0_0_87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f7155b48d0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7155b48d0_0_2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7155b48d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7155b48d0_0_7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7155b48d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f7155b48d0_0_12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f7155b48d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7155b48d0_0_17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f7155b48d0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f7155b48d0_0_22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f7155b48d0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f7155b48d0_0_27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f7155b48d0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579800" y="148435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2</a:t>
            </a:r>
            <a:r>
              <a:rPr lang="en" sz="15000">
                <a:latin typeface="Impact"/>
                <a:ea typeface="Impact"/>
                <a:cs typeface="Impact"/>
                <a:sym typeface="Impact"/>
              </a:rPr>
              <a:t>04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579800" y="628390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28</a:t>
            </a:r>
            <a:r>
              <a:rPr lang="en" sz="15000">
                <a:latin typeface="Impact"/>
                <a:ea typeface="Impact"/>
                <a:cs typeface="Impact"/>
                <a:sym typeface="Impact"/>
              </a:rPr>
              <a:t>4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762725" y="1211625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  <p:sp>
        <p:nvSpPr>
          <p:cNvPr id="57" name="Google Shape;57;p13"/>
          <p:cNvSpPr txBox="1"/>
          <p:nvPr/>
        </p:nvSpPr>
        <p:spPr>
          <a:xfrm>
            <a:off x="2762725" y="5966450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/>
          <p:nvPr/>
        </p:nvSpPr>
        <p:spPr>
          <a:xfrm>
            <a:off x="1579800" y="148435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627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27" name="Google Shape;127;p22"/>
          <p:cNvSpPr txBox="1"/>
          <p:nvPr/>
        </p:nvSpPr>
        <p:spPr>
          <a:xfrm>
            <a:off x="1579800" y="628390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647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28" name="Google Shape;128;p22"/>
          <p:cNvSpPr txBox="1"/>
          <p:nvPr/>
        </p:nvSpPr>
        <p:spPr>
          <a:xfrm>
            <a:off x="2762725" y="1211625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  <p:sp>
        <p:nvSpPr>
          <p:cNvPr id="129" name="Google Shape;129;p22"/>
          <p:cNvSpPr txBox="1"/>
          <p:nvPr/>
        </p:nvSpPr>
        <p:spPr>
          <a:xfrm>
            <a:off x="2762725" y="5966450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/>
        </p:nvSpPr>
        <p:spPr>
          <a:xfrm>
            <a:off x="1579800" y="148435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657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35" name="Google Shape;135;p23"/>
          <p:cNvSpPr txBox="1"/>
          <p:nvPr/>
        </p:nvSpPr>
        <p:spPr>
          <a:xfrm>
            <a:off x="1579800" y="628390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677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36" name="Google Shape;136;p23"/>
          <p:cNvSpPr txBox="1"/>
          <p:nvPr/>
        </p:nvSpPr>
        <p:spPr>
          <a:xfrm>
            <a:off x="2762725" y="1211625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  <p:sp>
        <p:nvSpPr>
          <p:cNvPr id="137" name="Google Shape;137;p23"/>
          <p:cNvSpPr txBox="1"/>
          <p:nvPr/>
        </p:nvSpPr>
        <p:spPr>
          <a:xfrm>
            <a:off x="2762725" y="5966450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/>
          <p:nvPr/>
        </p:nvSpPr>
        <p:spPr>
          <a:xfrm>
            <a:off x="1579800" y="148435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687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43" name="Google Shape;143;p24"/>
          <p:cNvSpPr txBox="1"/>
          <p:nvPr/>
        </p:nvSpPr>
        <p:spPr>
          <a:xfrm>
            <a:off x="1579800" y="628390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693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44" name="Google Shape;144;p24"/>
          <p:cNvSpPr txBox="1"/>
          <p:nvPr/>
        </p:nvSpPr>
        <p:spPr>
          <a:xfrm>
            <a:off x="2762725" y="1211625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  <p:sp>
        <p:nvSpPr>
          <p:cNvPr id="145" name="Google Shape;145;p24"/>
          <p:cNvSpPr txBox="1"/>
          <p:nvPr/>
        </p:nvSpPr>
        <p:spPr>
          <a:xfrm>
            <a:off x="2762725" y="5966450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5"/>
          <p:cNvSpPr txBox="1"/>
          <p:nvPr/>
        </p:nvSpPr>
        <p:spPr>
          <a:xfrm>
            <a:off x="1579800" y="148435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702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51" name="Google Shape;151;p25"/>
          <p:cNvSpPr txBox="1"/>
          <p:nvPr/>
        </p:nvSpPr>
        <p:spPr>
          <a:xfrm>
            <a:off x="1579800" y="628390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724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52" name="Google Shape;152;p25"/>
          <p:cNvSpPr txBox="1"/>
          <p:nvPr/>
        </p:nvSpPr>
        <p:spPr>
          <a:xfrm>
            <a:off x="2762725" y="1211625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  <p:sp>
        <p:nvSpPr>
          <p:cNvPr id="153" name="Google Shape;153;p25"/>
          <p:cNvSpPr txBox="1"/>
          <p:nvPr/>
        </p:nvSpPr>
        <p:spPr>
          <a:xfrm>
            <a:off x="2762725" y="5966450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 txBox="1"/>
          <p:nvPr/>
        </p:nvSpPr>
        <p:spPr>
          <a:xfrm>
            <a:off x="1579800" y="148435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742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59" name="Google Shape;159;p26"/>
          <p:cNvSpPr txBox="1"/>
          <p:nvPr/>
        </p:nvSpPr>
        <p:spPr>
          <a:xfrm>
            <a:off x="1579800" y="628390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764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60" name="Google Shape;160;p26"/>
          <p:cNvSpPr txBox="1"/>
          <p:nvPr/>
        </p:nvSpPr>
        <p:spPr>
          <a:xfrm>
            <a:off x="2762725" y="1211625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  <p:sp>
        <p:nvSpPr>
          <p:cNvPr id="161" name="Google Shape;161;p26"/>
          <p:cNvSpPr txBox="1"/>
          <p:nvPr/>
        </p:nvSpPr>
        <p:spPr>
          <a:xfrm>
            <a:off x="2762725" y="5966450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7"/>
          <p:cNvSpPr txBox="1"/>
          <p:nvPr/>
        </p:nvSpPr>
        <p:spPr>
          <a:xfrm>
            <a:off x="1579800" y="148435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782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67" name="Google Shape;167;p27"/>
          <p:cNvSpPr txBox="1"/>
          <p:nvPr/>
        </p:nvSpPr>
        <p:spPr>
          <a:xfrm>
            <a:off x="1579800" y="628390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794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68" name="Google Shape;168;p27"/>
          <p:cNvSpPr txBox="1"/>
          <p:nvPr/>
        </p:nvSpPr>
        <p:spPr>
          <a:xfrm>
            <a:off x="2762725" y="1211625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  <p:sp>
        <p:nvSpPr>
          <p:cNvPr id="169" name="Google Shape;169;p27"/>
          <p:cNvSpPr txBox="1"/>
          <p:nvPr/>
        </p:nvSpPr>
        <p:spPr>
          <a:xfrm>
            <a:off x="2762725" y="5966450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 txBox="1"/>
          <p:nvPr/>
        </p:nvSpPr>
        <p:spPr>
          <a:xfrm>
            <a:off x="1579800" y="148435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80</a:t>
            </a:r>
            <a:r>
              <a:rPr lang="en" sz="15000">
                <a:latin typeface="Impact"/>
                <a:ea typeface="Impact"/>
                <a:cs typeface="Impact"/>
                <a:sym typeface="Impact"/>
              </a:rPr>
              <a:t>2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75" name="Google Shape;175;p28"/>
          <p:cNvSpPr txBox="1"/>
          <p:nvPr/>
        </p:nvSpPr>
        <p:spPr>
          <a:xfrm>
            <a:off x="1579800" y="628390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824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76" name="Google Shape;176;p28"/>
          <p:cNvSpPr txBox="1"/>
          <p:nvPr/>
        </p:nvSpPr>
        <p:spPr>
          <a:xfrm>
            <a:off x="2762725" y="1211625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  <p:sp>
        <p:nvSpPr>
          <p:cNvPr id="177" name="Google Shape;177;p28"/>
          <p:cNvSpPr txBox="1"/>
          <p:nvPr/>
        </p:nvSpPr>
        <p:spPr>
          <a:xfrm>
            <a:off x="2762725" y="5966450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 txBox="1"/>
          <p:nvPr/>
        </p:nvSpPr>
        <p:spPr>
          <a:xfrm>
            <a:off x="1579800" y="148435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842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83" name="Google Shape;183;p29"/>
          <p:cNvSpPr txBox="1"/>
          <p:nvPr/>
        </p:nvSpPr>
        <p:spPr>
          <a:xfrm>
            <a:off x="1579800" y="628390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864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84" name="Google Shape;184;p29"/>
          <p:cNvSpPr txBox="1"/>
          <p:nvPr/>
        </p:nvSpPr>
        <p:spPr>
          <a:xfrm>
            <a:off x="2762725" y="1211625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  <p:sp>
        <p:nvSpPr>
          <p:cNvPr id="185" name="Google Shape;185;p29"/>
          <p:cNvSpPr txBox="1"/>
          <p:nvPr/>
        </p:nvSpPr>
        <p:spPr>
          <a:xfrm>
            <a:off x="2762725" y="5966450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0"/>
          <p:cNvSpPr txBox="1"/>
          <p:nvPr/>
        </p:nvSpPr>
        <p:spPr>
          <a:xfrm>
            <a:off x="1579800" y="148435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882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91" name="Google Shape;191;p30"/>
          <p:cNvSpPr txBox="1"/>
          <p:nvPr/>
        </p:nvSpPr>
        <p:spPr>
          <a:xfrm>
            <a:off x="1579800" y="628390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903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92" name="Google Shape;192;p30"/>
          <p:cNvSpPr txBox="1"/>
          <p:nvPr/>
        </p:nvSpPr>
        <p:spPr>
          <a:xfrm>
            <a:off x="2762725" y="1211625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  <p:sp>
        <p:nvSpPr>
          <p:cNvPr id="193" name="Google Shape;193;p30"/>
          <p:cNvSpPr txBox="1"/>
          <p:nvPr/>
        </p:nvSpPr>
        <p:spPr>
          <a:xfrm>
            <a:off x="2762725" y="5966450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1"/>
          <p:cNvSpPr txBox="1"/>
          <p:nvPr/>
        </p:nvSpPr>
        <p:spPr>
          <a:xfrm>
            <a:off x="1579800" y="148435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92</a:t>
            </a:r>
            <a:r>
              <a:rPr lang="en" sz="15000">
                <a:latin typeface="Impact"/>
                <a:ea typeface="Impact"/>
                <a:cs typeface="Impact"/>
                <a:sym typeface="Impact"/>
              </a:rPr>
              <a:t>2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99" name="Google Shape;199;p31"/>
          <p:cNvSpPr txBox="1"/>
          <p:nvPr/>
        </p:nvSpPr>
        <p:spPr>
          <a:xfrm>
            <a:off x="1579800" y="628390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943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00" name="Google Shape;200;p31"/>
          <p:cNvSpPr txBox="1"/>
          <p:nvPr/>
        </p:nvSpPr>
        <p:spPr>
          <a:xfrm>
            <a:off x="2762725" y="1211625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  <p:sp>
        <p:nvSpPr>
          <p:cNvPr id="201" name="Google Shape;201;p31"/>
          <p:cNvSpPr txBox="1"/>
          <p:nvPr/>
        </p:nvSpPr>
        <p:spPr>
          <a:xfrm>
            <a:off x="2762725" y="5966450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1579800" y="148435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304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1579800" y="628390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324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762725" y="1211625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  <p:sp>
        <p:nvSpPr>
          <p:cNvPr id="65" name="Google Shape;65;p14"/>
          <p:cNvSpPr txBox="1"/>
          <p:nvPr/>
        </p:nvSpPr>
        <p:spPr>
          <a:xfrm>
            <a:off x="2762725" y="5966450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2"/>
          <p:cNvSpPr txBox="1"/>
          <p:nvPr/>
        </p:nvSpPr>
        <p:spPr>
          <a:xfrm>
            <a:off x="1579800" y="148435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962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07" name="Google Shape;207;p32"/>
          <p:cNvSpPr txBox="1"/>
          <p:nvPr/>
        </p:nvSpPr>
        <p:spPr>
          <a:xfrm>
            <a:off x="1579800" y="628390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983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08" name="Google Shape;208;p32"/>
          <p:cNvSpPr txBox="1"/>
          <p:nvPr/>
        </p:nvSpPr>
        <p:spPr>
          <a:xfrm>
            <a:off x="2762725" y="1211625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  <p:sp>
        <p:nvSpPr>
          <p:cNvPr id="209" name="Google Shape;209;p32"/>
          <p:cNvSpPr txBox="1"/>
          <p:nvPr/>
        </p:nvSpPr>
        <p:spPr>
          <a:xfrm>
            <a:off x="2762725" y="5966450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1579800" y="148435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334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1579800" y="628390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354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2762725" y="1211625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  <p:sp>
        <p:nvSpPr>
          <p:cNvPr id="73" name="Google Shape;73;p15"/>
          <p:cNvSpPr txBox="1"/>
          <p:nvPr/>
        </p:nvSpPr>
        <p:spPr>
          <a:xfrm>
            <a:off x="2762725" y="5966450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/>
        </p:nvSpPr>
        <p:spPr>
          <a:xfrm>
            <a:off x="1579800" y="148435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374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1579800" y="628390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394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2762725" y="1211625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  <p:sp>
        <p:nvSpPr>
          <p:cNvPr id="81" name="Google Shape;81;p16"/>
          <p:cNvSpPr txBox="1"/>
          <p:nvPr/>
        </p:nvSpPr>
        <p:spPr>
          <a:xfrm>
            <a:off x="2762725" y="5966450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1579800" y="148435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42</a:t>
            </a:r>
            <a:r>
              <a:rPr lang="en" sz="15000">
                <a:latin typeface="Impact"/>
                <a:ea typeface="Impact"/>
                <a:cs typeface="Impact"/>
                <a:sym typeface="Impact"/>
              </a:rPr>
              <a:t>4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7" name="Google Shape;87;p17"/>
          <p:cNvSpPr txBox="1"/>
          <p:nvPr/>
        </p:nvSpPr>
        <p:spPr>
          <a:xfrm>
            <a:off x="1579800" y="628390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44</a:t>
            </a:r>
            <a:r>
              <a:rPr lang="en" sz="15000">
                <a:latin typeface="Impact"/>
                <a:ea typeface="Impact"/>
                <a:cs typeface="Impact"/>
                <a:sym typeface="Impact"/>
              </a:rPr>
              <a:t>4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8" name="Google Shape;88;p17"/>
          <p:cNvSpPr txBox="1"/>
          <p:nvPr/>
        </p:nvSpPr>
        <p:spPr>
          <a:xfrm>
            <a:off x="2762725" y="1211625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  <p:sp>
        <p:nvSpPr>
          <p:cNvPr id="89" name="Google Shape;89;p17"/>
          <p:cNvSpPr txBox="1"/>
          <p:nvPr/>
        </p:nvSpPr>
        <p:spPr>
          <a:xfrm>
            <a:off x="2762725" y="5966450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/>
        </p:nvSpPr>
        <p:spPr>
          <a:xfrm>
            <a:off x="1579800" y="148435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464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5" name="Google Shape;95;p18"/>
          <p:cNvSpPr txBox="1"/>
          <p:nvPr/>
        </p:nvSpPr>
        <p:spPr>
          <a:xfrm>
            <a:off x="1579800" y="628390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484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6" name="Google Shape;96;p18"/>
          <p:cNvSpPr txBox="1"/>
          <p:nvPr/>
        </p:nvSpPr>
        <p:spPr>
          <a:xfrm>
            <a:off x="2762725" y="1211625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  <p:sp>
        <p:nvSpPr>
          <p:cNvPr id="97" name="Google Shape;97;p18"/>
          <p:cNvSpPr txBox="1"/>
          <p:nvPr/>
        </p:nvSpPr>
        <p:spPr>
          <a:xfrm>
            <a:off x="2762725" y="5966450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/>
        </p:nvSpPr>
        <p:spPr>
          <a:xfrm>
            <a:off x="1579800" y="148435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507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3" name="Google Shape;103;p19"/>
          <p:cNvSpPr txBox="1"/>
          <p:nvPr/>
        </p:nvSpPr>
        <p:spPr>
          <a:xfrm>
            <a:off x="1579800" y="628390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527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4" name="Google Shape;104;p19"/>
          <p:cNvSpPr txBox="1"/>
          <p:nvPr/>
        </p:nvSpPr>
        <p:spPr>
          <a:xfrm>
            <a:off x="2762725" y="1211625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  <p:sp>
        <p:nvSpPr>
          <p:cNvPr id="105" name="Google Shape;105;p19"/>
          <p:cNvSpPr txBox="1"/>
          <p:nvPr/>
        </p:nvSpPr>
        <p:spPr>
          <a:xfrm>
            <a:off x="2762725" y="5966450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/>
        </p:nvSpPr>
        <p:spPr>
          <a:xfrm>
            <a:off x="1579800" y="148435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547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11" name="Google Shape;111;p20"/>
          <p:cNvSpPr txBox="1"/>
          <p:nvPr/>
        </p:nvSpPr>
        <p:spPr>
          <a:xfrm>
            <a:off x="1579800" y="628390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567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12" name="Google Shape;112;p20"/>
          <p:cNvSpPr txBox="1"/>
          <p:nvPr/>
        </p:nvSpPr>
        <p:spPr>
          <a:xfrm>
            <a:off x="2762725" y="1211625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  <p:sp>
        <p:nvSpPr>
          <p:cNvPr id="113" name="Google Shape;113;p20"/>
          <p:cNvSpPr txBox="1"/>
          <p:nvPr/>
        </p:nvSpPr>
        <p:spPr>
          <a:xfrm>
            <a:off x="2762725" y="5966450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/>
        </p:nvSpPr>
        <p:spPr>
          <a:xfrm>
            <a:off x="1579800" y="148435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latin typeface="Impact"/>
                <a:ea typeface="Impact"/>
                <a:cs typeface="Impact"/>
                <a:sym typeface="Impact"/>
              </a:rPr>
              <a:t>587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19" name="Google Shape;119;p21"/>
          <p:cNvSpPr txBox="1"/>
          <p:nvPr/>
        </p:nvSpPr>
        <p:spPr>
          <a:xfrm>
            <a:off x="1579800" y="6283900"/>
            <a:ext cx="46128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60</a:t>
            </a:r>
            <a:r>
              <a:rPr lang="en" sz="15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7</a:t>
            </a:r>
            <a:endParaRPr sz="150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20" name="Google Shape;120;p21"/>
          <p:cNvSpPr txBox="1"/>
          <p:nvPr/>
        </p:nvSpPr>
        <p:spPr>
          <a:xfrm>
            <a:off x="2762725" y="1211625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  <p:sp>
        <p:nvSpPr>
          <p:cNvPr id="121" name="Google Shape;121;p21"/>
          <p:cNvSpPr txBox="1"/>
          <p:nvPr/>
        </p:nvSpPr>
        <p:spPr>
          <a:xfrm>
            <a:off x="2762725" y="5966450"/>
            <a:ext cx="3748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Type Your School Name Here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